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F0A78C-03EA-4ABE-BB26-2466CD8A3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5ECFE3-2E20-457D-9B6C-6E7378706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281736-37DE-41EB-A711-467B2935D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05C5CF-6FAB-4769-9622-D699D80DD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233722-D718-44A2-B307-35B942B3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596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65F0FC-5C3C-4A1B-BD32-AAFA6169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9E9A522-F2FF-4756-A260-0F221C374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42DB83-81E0-487E-9F76-0AD7EB96B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C31F83-E5F4-460C-9F6E-3E5BA42F8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283E1E-7411-4DAC-B91B-3DC602A80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52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5A48360-B2EC-4FE6-9343-2E7D0503E8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6BD869-87F2-4CF1-A930-32DEFA5AB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E778DF-67D6-4891-9117-11D68EDB8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C8B4FF-B0FE-4C96-B4AF-4953B0FA2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27B099-B7D0-4084-9F5F-FBED5FEA2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90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29CE35-4F5B-4A0A-A990-89E8125B3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61F0E-7F9D-4440-B318-DB76FAD18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BE15A-5A86-4318-9CA1-375F71E4E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0CD799-DFB5-40E7-8979-B6BF600C4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1FD29F-06BC-49AD-93C9-58B784F6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943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596211-D444-4A73-A9ED-2CA944071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6769E9-46CC-4601-8D97-D710D5442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07129F-C1DE-4040-8608-911E280FC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38F2-E5E5-46B0-BB7A-925DDCCDE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7EEC28-0EE7-4EFF-A615-A2A164A2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072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65AA5F-6239-4796-9588-3E92F6B8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6AB5FD-9BC8-4BD0-A8B6-C5C4A13E5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C260DE-A963-4D01-AD02-658480626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38AE39-DEC9-49E4-8157-96160CE0B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5AA9EC-A323-479D-9960-2EC790B04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C97C18-EFD6-4846-9970-4D876D40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186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F5C908-17D1-4A73-AF6B-B289D2B8A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1C58CD-C9B0-48BD-A201-956FE9AD7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6D0D0E-FC2C-4127-A9D1-3BB56A655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A3304A-46E3-4F15-B53B-7482879A8E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EE8F91-0875-4D31-B158-854A5B9B2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57872A4-3AD4-4BEE-862E-6877950BA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B79BA8-4B1C-4E3A-BD9F-A410F016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3FB75A4-9006-44BA-8A42-48E707D8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279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5BF337-675C-4873-8BCA-4DC48FCB6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FBDC158-754D-43D4-8A63-E60FAD9CE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9C471DE-2E85-403C-A8CE-68EAFA23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4BAC86A-A2A9-4838-AA84-FE3E59968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379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97CD1F2-8E82-48B2-A67D-66BAB2D3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B021200-830F-4884-B87C-DD5B052EF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6EAF4D-BDE2-4FF5-9C6D-26A6DE18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746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58C942-E734-4008-8FF1-67E015D7C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E72DAC-2091-419E-B6B8-B0CB9AB40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D05BFF-15F5-4992-AD76-A2CAEA319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838705-AB1D-4BCD-A701-4B61C5E8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8560EE-431E-4892-AC0E-71E15D7DD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3356C7-4286-4302-B2C2-FE19603C9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853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6DCA0F-4B85-4F48-B2E5-5D0D6FE6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AB17ED-0817-42D2-B139-18D9A0229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668A9F5-086C-4C4A-8F74-32A47307B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3678A7-3028-448A-91DD-0F756C9F7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2BEDA5-F15F-4D4D-A61C-3F80B14BF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C811BA-BAB9-48BA-9BFF-812497F2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0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5B7DA1-CC46-4F6A-BC2B-DE6E174B5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333447-A709-43F9-943A-913117942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5E29A4-5BFC-4877-A7D4-7595D538B9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E87B3-DF70-416A-B645-6D64C53118E1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EDCDC1-5DFE-4B84-86EF-CA192FA15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8462A1-175D-4F43-B69A-AFDFF7C4A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3571D-D705-4E91-A989-B507EB67A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06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21F7CEB-A380-4FDA-B47A-3627E25782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93807" cy="289380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AF58C21-2953-4C48-9F9E-AFB9F9A90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0150" y="0"/>
            <a:ext cx="3371850" cy="135255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F12945A-BDC9-467A-863A-439A24CA3E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959275"/>
            <a:ext cx="3390580" cy="18987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AB80962-1CE5-4F57-B08D-3966AD1037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7586" y="3813586"/>
            <a:ext cx="3044414" cy="304441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D230F80-16F7-4322-A859-1A9917B0F8D7}"/>
              </a:ext>
            </a:extLst>
          </p:cNvPr>
          <p:cNvSpPr txBox="1"/>
          <p:nvPr/>
        </p:nvSpPr>
        <p:spPr>
          <a:xfrm>
            <a:off x="3700631" y="99015"/>
            <a:ext cx="365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b="1" dirty="0" err="1"/>
              <a:t>Imprimente</a:t>
            </a:r>
            <a:r>
              <a:rPr lang="fr-CA" sz="4400" b="1" dirty="0"/>
              <a:t> 3d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A05C6CE-AA5D-42FD-8951-C83E07EA21AD}"/>
              </a:ext>
            </a:extLst>
          </p:cNvPr>
          <p:cNvSpPr txBox="1"/>
          <p:nvPr/>
        </p:nvSpPr>
        <p:spPr>
          <a:xfrm>
            <a:off x="5959737" y="5475642"/>
            <a:ext cx="30444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Fait par </a:t>
            </a:r>
            <a:r>
              <a:rPr lang="fr-CA" dirty="0" err="1"/>
              <a:t>alexis</a:t>
            </a:r>
            <a:r>
              <a:rPr lang="fr-CA" dirty="0"/>
              <a:t> </a:t>
            </a:r>
            <a:r>
              <a:rPr lang="fr-CA" dirty="0" err="1"/>
              <a:t>dubuc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Mon </a:t>
            </a:r>
            <a:r>
              <a:rPr lang="fr-CA" dirty="0" err="1"/>
              <a:t>imprimente</a:t>
            </a:r>
            <a:r>
              <a:rPr lang="fr-CA" dirty="0"/>
              <a:t> de </a:t>
            </a:r>
            <a:r>
              <a:rPr lang="fr-CA" dirty="0" err="1"/>
              <a:t>reve</a:t>
            </a:r>
            <a:r>
              <a:rPr lang="fr-CA" dirty="0"/>
              <a:t> -&gt;&gt;&gt;</a:t>
            </a:r>
          </a:p>
        </p:txBody>
      </p:sp>
      <p:pic>
        <p:nvPicPr>
          <p:cNvPr id="1026" name="Picture 2" descr="Meilleures imprimantes 3D 2022 : Comparatif | Meilleurtest">
            <a:extLst>
              <a:ext uri="{FF2B5EF4-FFF2-40B4-BE49-F238E27FC236}">
                <a16:creationId xmlns:a16="http://schemas.microsoft.com/office/drawing/2014/main" id="{4638E411-E3DE-427A-968D-05A1E4C4B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2435531"/>
            <a:ext cx="3657600" cy="2048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5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600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1921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31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79286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2022-10-21T14:46:40Z</dcterms:created>
  <dcterms:modified xsi:type="dcterms:W3CDTF">2022-10-21T14:57:56Z</dcterms:modified>
</cp:coreProperties>
</file>