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0B30F-52B7-43E0-9BC2-2FD8A030F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0A1712-6F68-4B03-A4F3-A1480961C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FCA99A-8911-495F-9A27-EA8706C0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CA10D8-A4CB-49FC-862F-AE2AA4816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D27F16-B1D6-4175-96FF-96288382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692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F79F0-2E95-4AF0-9F86-EA21E912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A4E261-73FF-42AF-B10D-C2551A3F9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05BEBD-AA77-4844-B527-374A88E2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8A4C60-D0C6-4644-BC7E-47BB602DB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1CF434-D10E-4AC6-A9AB-AA575B7FD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802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D94AE93-3524-4736-A8B0-8750B8788F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55D78E-CBA5-498F-8B98-A56D7D766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ED5494-F28A-48AC-B5A2-3764E5792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AD1F05-D075-49C0-AE3A-69DC466F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C97AA4-74FB-4FF0-9452-CB79A2CA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537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3930EB-9FBA-44B4-B382-AAF4AE4A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03A709-F72E-42ED-BE34-B1B5540C3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667842-F9A8-4DDE-88F0-E8495CB0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109F22-727D-4757-B237-CBA8C29D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7D8088-28E4-4328-B515-6A75D4A11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084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C91084-2B4A-4829-A5F2-95DAAAAB2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4E4E65-0480-4506-B34D-BB3B5E875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B4848F-EF50-47FD-A24D-DC096FB5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287342-38F8-4BB0-BB93-407973AD5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754D9A-7FCC-4B58-A38D-D27D35D6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01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56133-59AD-4287-B797-072F20730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152097-BF43-48D7-9D6E-466C8F3F6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8AF09B-B9C8-4EB7-93BC-61D2443EA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C4F388-E7EA-46A4-BD13-359F51D4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FE8DD5-3601-4AA2-B23B-C9711051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44BC1F-AAF1-434A-8B02-CF037505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143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4E5E05-BC64-46B3-89FF-0E8940EB7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A10906-31AA-4115-A49E-6806152CC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9DC51A-6256-495E-9ECB-264AEE1F7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BF73AF-6A07-4B4D-B6CA-288AD6389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4FBA5E-6E2F-44E9-B039-0D479BAA6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6F9FAC-A718-4743-B916-5E298C1D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AB7CFB-6F1A-4029-A7D1-F47D6C7BB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2EDB546-D767-4C16-A7DB-CC6AB96D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590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3072D-09F5-433E-AE3D-BC043B83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400242-3CBB-4753-B576-6372D414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878E3B-6AD6-4C22-BA88-D5622436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D5952F-E0A9-44BB-A6F0-CAA5CAF6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625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E314DE-1F54-4B7E-9AE6-F9550852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238E1A-A3C4-4188-8FBA-78A52478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B8EE13-6150-440F-8482-6BDBCA732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67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5AACE-5B7D-4991-901C-CBAA324E0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9B1BA2-FDC6-496C-BE5F-DECD24F78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823E00-2A3C-46C3-BD01-3B93C6411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F57AF2-0673-41B1-B21F-2D7D89D12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0EB87-8124-40AC-854D-C670CB00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82098E-923A-42A6-9119-55EBA463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767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5AB06-82A7-43D7-960E-EFAF898EE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1E88447-382A-4703-AE5B-3B1608167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0CE7CD-7A76-4B80-87B0-ACFD81ADF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81C34E-A17A-4CC9-AAAA-334FF7E2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0FB5DB-8BA9-406F-A34A-E1C6694E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4817D0-FEA3-4315-9575-14AC4866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740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D0BC43-0543-417A-999D-FA8D4739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9E4637-37D7-432C-8150-BB0700B07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D24750-B862-4981-8476-1D3F2DF3C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E1653-8B8F-4EC1-B9D2-00BD5E74B0A0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86E0E5-C08F-4C64-BC2F-9FF1457140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3D9238-A707-4D94-9F80-D2F86F881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E81D9-6CED-4EF6-B09B-2B247E8D7F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744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B70D35-BFC9-429E-A1FA-BA85B36A3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Story </a:t>
            </a:r>
            <a:r>
              <a:rPr lang="fr-CA" dirty="0" err="1"/>
              <a:t>board</a:t>
            </a:r>
            <a:br>
              <a:rPr lang="fr-CA" dirty="0"/>
            </a:br>
            <a:r>
              <a:rPr lang="fr-CA" sz="2000" dirty="0"/>
              <a:t>fait par </a:t>
            </a:r>
            <a:r>
              <a:rPr lang="fr-CA" sz="2000" dirty="0" err="1"/>
              <a:t>alexis</a:t>
            </a:r>
            <a:r>
              <a:rPr lang="fr-CA" sz="2000" dirty="0"/>
              <a:t> </a:t>
            </a:r>
            <a:r>
              <a:rPr lang="fr-CA" sz="2000" dirty="0" err="1"/>
              <a:t>dubuc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52FB81-4CBA-403A-B8D9-7B593DDAE2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50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ans les Simpsons, Smithers fait son coming-out - L'Express">
            <a:extLst>
              <a:ext uri="{FF2B5EF4-FFF2-40B4-BE49-F238E27FC236}">
                <a16:creationId xmlns:a16="http://schemas.microsoft.com/office/drawing/2014/main" id="{2801F69F-555F-4DD1-BA29-2BB5C611D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267" y="1445558"/>
            <a:ext cx="7551964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3CE5743-15F7-47FC-9417-23AB37246022}"/>
              </a:ext>
            </a:extLst>
          </p:cNvPr>
          <p:cNvSpPr/>
          <p:nvPr/>
        </p:nvSpPr>
        <p:spPr>
          <a:xfrm>
            <a:off x="78890" y="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We are the champions</a:t>
            </a:r>
          </a:p>
          <a:p>
            <a:r>
              <a:rPr lang="en-US" dirty="0"/>
              <a:t>No time for losers</a:t>
            </a:r>
          </a:p>
          <a:p>
            <a:r>
              <a:rPr lang="en-US" dirty="0" err="1"/>
              <a:t>'Cause</a:t>
            </a:r>
            <a:r>
              <a:rPr lang="en-US" dirty="0"/>
              <a:t> we are the champions of the World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871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94C24A6-8ABA-47B5-AF92-C17008B65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030" b="16719"/>
          <a:stretch/>
        </p:blipFill>
        <p:spPr>
          <a:xfrm>
            <a:off x="3958813" y="1749056"/>
            <a:ext cx="6638365" cy="43980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DAAC763-FEE4-4787-85BD-5FA9EBAAE9DA}"/>
              </a:ext>
            </a:extLst>
          </p:cNvPr>
          <p:cNvSpPr/>
          <p:nvPr/>
        </p:nvSpPr>
        <p:spPr>
          <a:xfrm>
            <a:off x="573741" y="2717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No time for losers</a:t>
            </a:r>
          </a:p>
          <a:p>
            <a:r>
              <a:rPr lang="en-US" dirty="0" err="1"/>
              <a:t>'Cause</a:t>
            </a:r>
            <a:r>
              <a:rPr lang="en-US" dirty="0"/>
              <a:t> we are the champions of the World</a:t>
            </a:r>
          </a:p>
        </p:txBody>
      </p:sp>
    </p:spTree>
    <p:extLst>
      <p:ext uri="{BB962C8B-B14F-4D97-AF65-F5344CB8AC3E}">
        <p14:creationId xmlns:p14="http://schemas.microsoft.com/office/powerpoint/2010/main" val="44166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5E8D07D-48BF-484F-906A-0B5B81BA0943}"/>
              </a:ext>
            </a:extLst>
          </p:cNvPr>
          <p:cNvSpPr txBox="1"/>
          <p:nvPr/>
        </p:nvSpPr>
        <p:spPr>
          <a:xfrm>
            <a:off x="4271362" y="1151069"/>
            <a:ext cx="3649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5400" dirty="0"/>
              <a:t>Les </a:t>
            </a:r>
            <a:r>
              <a:rPr lang="fr-CA" sz="5400" dirty="0" err="1"/>
              <a:t>simpson</a:t>
            </a:r>
            <a:endParaRPr lang="fr-CA" sz="5400" dirty="0"/>
          </a:p>
        </p:txBody>
      </p:sp>
      <p:pic>
        <p:nvPicPr>
          <p:cNvPr id="1026" name="Picture 2" descr="Springfield (The Simpsons) - Wikipedia">
            <a:extLst>
              <a:ext uri="{FF2B5EF4-FFF2-40B4-BE49-F238E27FC236}">
                <a16:creationId xmlns:a16="http://schemas.microsoft.com/office/drawing/2014/main" id="{337EB052-0690-453A-A9C5-FF53A48EA2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589" y="2074399"/>
            <a:ext cx="8931672" cy="37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97E561E-8CBA-48E7-9843-66C0B9EE4625}"/>
              </a:ext>
            </a:extLst>
          </p:cNvPr>
          <p:cNvSpPr/>
          <p:nvPr/>
        </p:nvSpPr>
        <p:spPr>
          <a:xfrm>
            <a:off x="412376" y="13540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I've paid my dues</a:t>
            </a:r>
          </a:p>
          <a:p>
            <a:r>
              <a:rPr lang="en-US" dirty="0"/>
              <a:t>Time after time</a:t>
            </a:r>
          </a:p>
          <a:p>
            <a:r>
              <a:rPr lang="en-US" dirty="0"/>
              <a:t>I've done my sentence</a:t>
            </a:r>
          </a:p>
          <a:p>
            <a:r>
              <a:rPr lang="en-US" dirty="0"/>
              <a:t>But committed no crime</a:t>
            </a:r>
          </a:p>
          <a:p>
            <a:r>
              <a:rPr lang="en-US" dirty="0"/>
              <a:t>And bad mistakes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8116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47CE857-F35C-4452-99F8-54D74A906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871" y="1872456"/>
            <a:ext cx="8932434" cy="498554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A00E721-7221-4D2B-B966-F5E70278E7C0}"/>
              </a:ext>
            </a:extLst>
          </p:cNvPr>
          <p:cNvSpPr/>
          <p:nvPr/>
        </p:nvSpPr>
        <p:spPr>
          <a:xfrm>
            <a:off x="487680" y="41912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I've made a few</a:t>
            </a:r>
          </a:p>
          <a:p>
            <a:r>
              <a:rPr lang="en-US" dirty="0"/>
              <a:t>I've had my share of sand</a:t>
            </a:r>
          </a:p>
          <a:p>
            <a:r>
              <a:rPr lang="en-US" dirty="0"/>
              <a:t>Kicked in my face</a:t>
            </a:r>
          </a:p>
          <a:p>
            <a:r>
              <a:rPr lang="en-US" dirty="0"/>
              <a:t>But I've come through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2322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C35CFB2C-B6B9-4122-8280-787EBB5631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09" r="39116" b="24739"/>
          <a:stretch/>
        </p:blipFill>
        <p:spPr>
          <a:xfrm>
            <a:off x="8606118" y="91679"/>
            <a:ext cx="3585882" cy="67663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263B257-E19F-434B-938B-3ECBD2185DE1}"/>
              </a:ext>
            </a:extLst>
          </p:cNvPr>
          <p:cNvSpPr/>
          <p:nvPr/>
        </p:nvSpPr>
        <p:spPr>
          <a:xfrm>
            <a:off x="337073" y="27256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And we mean to go on and on and on and on</a:t>
            </a:r>
          </a:p>
          <a:p>
            <a:r>
              <a:rPr lang="en-US" dirty="0"/>
              <a:t>We are the champions, my friends</a:t>
            </a:r>
          </a:p>
          <a:p>
            <a:r>
              <a:rPr lang="en-US" dirty="0"/>
              <a:t>And we'll keep on fighting till the end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No time for losers</a:t>
            </a:r>
          </a:p>
          <a:p>
            <a:r>
              <a:rPr lang="en-US" dirty="0" err="1"/>
              <a:t>'Cause</a:t>
            </a:r>
            <a:r>
              <a:rPr lang="en-US" dirty="0"/>
              <a:t> we are the champions of the World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6170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23037417-7FAB-40E2-A989-CD3BF9F34B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380"/>
          <a:stretch/>
        </p:blipFill>
        <p:spPr>
          <a:xfrm>
            <a:off x="-1" y="580913"/>
            <a:ext cx="7314317" cy="6277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AECBA22-FF10-49A2-88E4-19B85A471868}"/>
              </a:ext>
            </a:extLst>
          </p:cNvPr>
          <p:cNvSpPr/>
          <p:nvPr/>
        </p:nvSpPr>
        <p:spPr>
          <a:xfrm>
            <a:off x="132678" y="17304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I've taken my bows</a:t>
            </a:r>
          </a:p>
          <a:p>
            <a:r>
              <a:rPr lang="en-US" dirty="0"/>
              <a:t>And my curtain calls</a:t>
            </a:r>
          </a:p>
          <a:p>
            <a:r>
              <a:rPr lang="en-US" dirty="0"/>
              <a:t>You brought me fame and fortune</a:t>
            </a:r>
          </a:p>
          <a:p>
            <a:r>
              <a:rPr lang="en-US" dirty="0"/>
              <a:t>And everything that goes with it</a:t>
            </a:r>
          </a:p>
          <a:p>
            <a:r>
              <a:rPr lang="en-US" dirty="0"/>
              <a:t>I thank you all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746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AD11AB0-8668-48D7-8A7D-5BD7C9A826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1" t="27265" r="52491" b="58533"/>
          <a:stretch/>
        </p:blipFill>
        <p:spPr>
          <a:xfrm>
            <a:off x="3808206" y="2568388"/>
            <a:ext cx="4726509" cy="17212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A10682-4DC8-4B5F-83F5-912FC3FBF9CB}"/>
              </a:ext>
            </a:extLst>
          </p:cNvPr>
          <p:cNvSpPr/>
          <p:nvPr/>
        </p:nvSpPr>
        <p:spPr>
          <a:xfrm>
            <a:off x="283285" y="15288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But it's been no bed of roses</a:t>
            </a:r>
          </a:p>
          <a:p>
            <a:r>
              <a:rPr lang="en-US" dirty="0"/>
              <a:t>No pleasure cruise</a:t>
            </a:r>
          </a:p>
          <a:p>
            <a:r>
              <a:rPr lang="en-US" dirty="0"/>
              <a:t>I consider it a challenge before</a:t>
            </a:r>
          </a:p>
          <a:p>
            <a:r>
              <a:rPr lang="en-US" dirty="0"/>
              <a:t>The human race</a:t>
            </a:r>
          </a:p>
          <a:p>
            <a:r>
              <a:rPr lang="en-US" dirty="0"/>
              <a:t>And I </a:t>
            </a:r>
            <a:r>
              <a:rPr lang="en-US" dirty="0" err="1"/>
              <a:t>ain't</a:t>
            </a:r>
            <a:r>
              <a:rPr lang="en-US" dirty="0"/>
              <a:t> </a:t>
            </a:r>
            <a:r>
              <a:rPr lang="en-US" dirty="0" err="1"/>
              <a:t>gonna</a:t>
            </a:r>
            <a:r>
              <a:rPr lang="en-US" dirty="0"/>
              <a:t> lose</a:t>
            </a:r>
          </a:p>
          <a:p>
            <a:r>
              <a:rPr lang="en-US" dirty="0"/>
              <a:t>And we mean to go on and on and on and 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4212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C29FA3A-DDDB-4FA1-9626-DDE8446509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13" r="6787"/>
          <a:stretch/>
        </p:blipFill>
        <p:spPr>
          <a:xfrm>
            <a:off x="4665233" y="1484330"/>
            <a:ext cx="2861534" cy="45559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15CD455-D51A-47F8-92D3-69D1AF8F7859}"/>
              </a:ext>
            </a:extLst>
          </p:cNvPr>
          <p:cNvSpPr/>
          <p:nvPr/>
        </p:nvSpPr>
        <p:spPr>
          <a:xfrm>
            <a:off x="315558" y="32500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We are the champions, my friends</a:t>
            </a:r>
          </a:p>
          <a:p>
            <a:r>
              <a:rPr lang="en-US" dirty="0"/>
              <a:t>And we'll keep on fighting till the end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No time for losers</a:t>
            </a:r>
          </a:p>
          <a:p>
            <a:r>
              <a:rPr lang="en-US" dirty="0" err="1"/>
              <a:t>'Cause</a:t>
            </a:r>
            <a:r>
              <a:rPr lang="en-US" dirty="0"/>
              <a:t> we are the champions of the World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5264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BBD4293-18EC-4D97-93C3-77032DA802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213"/>
          <a:stretch/>
        </p:blipFill>
        <p:spPr>
          <a:xfrm>
            <a:off x="4618840" y="1444965"/>
            <a:ext cx="3277272" cy="324536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2C8A51-6B38-40B6-ABD1-29A4A30DB47F}"/>
              </a:ext>
            </a:extLst>
          </p:cNvPr>
          <p:cNvSpPr/>
          <p:nvPr/>
        </p:nvSpPr>
        <p:spPr>
          <a:xfrm>
            <a:off x="261770" y="85077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And we'll keep on fighting till the end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No time for losers</a:t>
            </a:r>
          </a:p>
          <a:p>
            <a:r>
              <a:rPr lang="en-US" dirty="0" err="1"/>
              <a:t>'Cause</a:t>
            </a:r>
            <a:r>
              <a:rPr lang="en-US" dirty="0"/>
              <a:t> we are the champions of the World</a:t>
            </a:r>
          </a:p>
        </p:txBody>
      </p:sp>
    </p:spTree>
    <p:extLst>
      <p:ext uri="{BB962C8B-B14F-4D97-AF65-F5344CB8AC3E}">
        <p14:creationId xmlns:p14="http://schemas.microsoft.com/office/powerpoint/2010/main" val="140804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82EFFFE-19E3-48CA-A7FA-94792FC5A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054" y="0"/>
            <a:ext cx="3827817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9C22E9-ABDF-41F0-91B1-8C0C4E7428FA}"/>
              </a:ext>
            </a:extLst>
          </p:cNvPr>
          <p:cNvSpPr/>
          <p:nvPr/>
        </p:nvSpPr>
        <p:spPr>
          <a:xfrm>
            <a:off x="251962" y="31289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We are the champions</a:t>
            </a:r>
          </a:p>
          <a:p>
            <a:r>
              <a:rPr lang="en-US" dirty="0"/>
              <a:t>We are the champions</a:t>
            </a:r>
          </a:p>
          <a:p>
            <a:r>
              <a:rPr lang="en-US" dirty="0"/>
              <a:t>No time for losers</a:t>
            </a:r>
          </a:p>
          <a:p>
            <a:r>
              <a:rPr lang="en-US" dirty="0" err="1"/>
              <a:t>'Cause</a:t>
            </a:r>
            <a:r>
              <a:rPr lang="en-US" dirty="0"/>
              <a:t> we are the champions of the World</a:t>
            </a:r>
          </a:p>
        </p:txBody>
      </p:sp>
    </p:spTree>
    <p:extLst>
      <p:ext uri="{BB962C8B-B14F-4D97-AF65-F5344CB8AC3E}">
        <p14:creationId xmlns:p14="http://schemas.microsoft.com/office/powerpoint/2010/main" val="2013564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263</Words>
  <Application>Microsoft Office PowerPoint</Application>
  <PresentationFormat>Grand écran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Story board fait par alexis dubuc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 board fait par alexis dubuc</dc:title>
  <dc:creator>CSBE</dc:creator>
  <cp:lastModifiedBy>CSBE</cp:lastModifiedBy>
  <cp:revision>4</cp:revision>
  <dcterms:created xsi:type="dcterms:W3CDTF">2022-11-17T15:33:09Z</dcterms:created>
  <dcterms:modified xsi:type="dcterms:W3CDTF">2022-11-17T16:02:59Z</dcterms:modified>
</cp:coreProperties>
</file>