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50B30F-52B7-43E0-9BC2-2FD8A030F3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00A1712-6F68-4B03-A4F3-A1480961C1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9FCA99A-8911-495F-9A27-EA8706C01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E1653-8B8F-4EC1-B9D2-00BD5E74B0A0}" type="datetimeFigureOut">
              <a:rPr lang="fr-CA" smtClean="0"/>
              <a:t>2022-11-17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FCA10D8-A4CB-49FC-862F-AE2AA4816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AD27F16-B1D6-4175-96FF-96288382E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E81D9-6CED-4EF6-B09B-2B247E8D7FC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56922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CF79F0-2E95-4AF0-9F86-EA21E9126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2A4E261-73FF-42AF-B10D-C2551A3F90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005BEBD-AA77-4844-B527-374A88E29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E1653-8B8F-4EC1-B9D2-00BD5E74B0A0}" type="datetimeFigureOut">
              <a:rPr lang="fr-CA" smtClean="0"/>
              <a:t>2022-11-17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A8A4C60-D0C6-4644-BC7E-47BB602DB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C1CF434-D10E-4AC6-A9AB-AA575B7FD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E81D9-6CED-4EF6-B09B-2B247E8D7FC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68022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D94AE93-3524-4736-A8B0-8750B8788F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455D78E-CBA5-498F-8B98-A56D7D7661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3ED5494-F28A-48AC-B5A2-3764E5792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E1653-8B8F-4EC1-B9D2-00BD5E74B0A0}" type="datetimeFigureOut">
              <a:rPr lang="fr-CA" smtClean="0"/>
              <a:t>2022-11-17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CAD1F05-D075-49C0-AE3A-69DC466F4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DC97AA4-74FB-4FF0-9452-CB79A2CA7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E81D9-6CED-4EF6-B09B-2B247E8D7FC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05371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3930EB-9FBA-44B4-B382-AAF4AE4A0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A03A709-F72E-42ED-BE34-B1B5540C3D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5667842-F9A8-4DDE-88F0-E8495CB05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E1653-8B8F-4EC1-B9D2-00BD5E74B0A0}" type="datetimeFigureOut">
              <a:rPr lang="fr-CA" smtClean="0"/>
              <a:t>2022-11-17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0109F22-727D-4757-B237-CBA8C29DE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07D8088-28E4-4328-B515-6A75D4A11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E81D9-6CED-4EF6-B09B-2B247E8D7FC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70841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C91084-2B4A-4829-A5F2-95DAAAAB2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44E4E65-0480-4506-B34D-BB3B5E8758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9B4848F-EF50-47FD-A24D-DC096FB5D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E1653-8B8F-4EC1-B9D2-00BD5E74B0A0}" type="datetimeFigureOut">
              <a:rPr lang="fr-CA" smtClean="0"/>
              <a:t>2022-11-17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A287342-38F8-4BB0-BB93-407973AD5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E754D9A-7FCC-4B58-A38D-D27D35D6B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E81D9-6CED-4EF6-B09B-2B247E8D7FC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8019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B56133-59AD-4287-B797-072F20730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0152097-BF43-48D7-9D6E-466C8F3F6F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A8AF09B-B9C8-4EB7-93BC-61D2443EA3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DC4F388-E7EA-46A4-BD13-359F51D47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E1653-8B8F-4EC1-B9D2-00BD5E74B0A0}" type="datetimeFigureOut">
              <a:rPr lang="fr-CA" smtClean="0"/>
              <a:t>2022-11-17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CFE8DD5-3601-4AA2-B23B-C9711051C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044BC1F-AAF1-434A-8B02-CF0375058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E81D9-6CED-4EF6-B09B-2B247E8D7FC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91438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4E5E05-BC64-46B3-89FF-0E8940EB7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FA10906-31AA-4115-A49E-6806152CC9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C9DC51A-6256-495E-9ECB-264AEE1F7E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FBF73AF-6A07-4B4D-B6CA-288AD6389A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F4FBA5E-6E2F-44E9-B039-0D479BAA6A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D6F9FAC-A718-4743-B916-5E298C1D3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E1653-8B8F-4EC1-B9D2-00BD5E74B0A0}" type="datetimeFigureOut">
              <a:rPr lang="fr-CA" smtClean="0"/>
              <a:t>2022-11-17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8AB7CFB-6F1A-4029-A7D1-F47D6C7BB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2EDB546-D767-4C16-A7DB-CC6AB96D1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E81D9-6CED-4EF6-B09B-2B247E8D7FC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85904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F3072D-09F5-433E-AE3D-BC043B839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6400242-3CBB-4753-B576-6372D4148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E1653-8B8F-4EC1-B9D2-00BD5E74B0A0}" type="datetimeFigureOut">
              <a:rPr lang="fr-CA" smtClean="0"/>
              <a:t>2022-11-17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B878E3B-6AD6-4C22-BA88-D56224368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BD5952F-E0A9-44BB-A6F0-CAA5CAF61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E81D9-6CED-4EF6-B09B-2B247E8D7FC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76257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1E314DE-1F54-4B7E-9AE6-F9550852E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E1653-8B8F-4EC1-B9D2-00BD5E74B0A0}" type="datetimeFigureOut">
              <a:rPr lang="fr-CA" smtClean="0"/>
              <a:t>2022-11-17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8238E1A-A3C4-4188-8FBA-78A524781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7B8EE13-6150-440F-8482-6BDBCA732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E81D9-6CED-4EF6-B09B-2B247E8D7FC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3674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85AACE-5B7D-4991-901C-CBAA324E0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09B1BA2-FDC6-496C-BE5F-DECD24F782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C823E00-2A3C-46C3-BD01-3B93C64112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7F57AF2-0673-41B1-B21F-2D7D89D12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E1653-8B8F-4EC1-B9D2-00BD5E74B0A0}" type="datetimeFigureOut">
              <a:rPr lang="fr-CA" smtClean="0"/>
              <a:t>2022-11-17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280EB87-8124-40AC-854D-C670CB003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282098E-923A-42A6-9119-55EBA4632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E81D9-6CED-4EF6-B09B-2B247E8D7FC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77675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F5AB06-82A7-43D7-960E-EFAF898EE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1E88447-382A-4703-AE5B-3B16081676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70CE7CD-7A76-4B80-87B0-ACFD81ADF6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881C34E-A17A-4CC9-AAAA-334FF7E2A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E1653-8B8F-4EC1-B9D2-00BD5E74B0A0}" type="datetimeFigureOut">
              <a:rPr lang="fr-CA" smtClean="0"/>
              <a:t>2022-11-17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10FB5DB-8BA9-406F-A34A-E1C6694EE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94817D0-FEA3-4315-9575-14AC48663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E81D9-6CED-4EF6-B09B-2B247E8D7FC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67406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ED0BC43-0543-417A-999D-FA8D47391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B9E4637-37D7-432C-8150-BB0700B077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5D24750-B862-4981-8476-1D3F2DF3CB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E1653-8B8F-4EC1-B9D2-00BD5E74B0A0}" type="datetimeFigureOut">
              <a:rPr lang="fr-CA" smtClean="0"/>
              <a:t>2022-11-17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186E0E5-C08F-4C64-BC2F-9FF1457140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53D9238-A707-4D94-9F80-D2F86F8811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E81D9-6CED-4EF6-B09B-2B247E8D7FC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27444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B70D35-BFC9-429E-A1FA-BA85B36A34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Story </a:t>
            </a:r>
            <a:r>
              <a:rPr lang="fr-CA" dirty="0" err="1"/>
              <a:t>board</a:t>
            </a:r>
            <a:br>
              <a:rPr lang="fr-CA" dirty="0"/>
            </a:br>
            <a:r>
              <a:rPr lang="fr-CA" sz="2000" dirty="0"/>
              <a:t>fait par </a:t>
            </a:r>
            <a:r>
              <a:rPr lang="fr-CA" sz="2000" dirty="0" err="1"/>
              <a:t>alexis</a:t>
            </a:r>
            <a:r>
              <a:rPr lang="fr-CA" sz="2000" dirty="0"/>
              <a:t> </a:t>
            </a:r>
            <a:r>
              <a:rPr lang="fr-CA" sz="2000" dirty="0" err="1"/>
              <a:t>dubuc</a:t>
            </a:r>
            <a:endParaRPr lang="fr-CA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952FB81-4CBA-403A-B8D9-7B593DDAE2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015022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ans les Simpsons, Smithers fait son coming-out - L'Express">
            <a:extLst>
              <a:ext uri="{FF2B5EF4-FFF2-40B4-BE49-F238E27FC236}">
                <a16:creationId xmlns:a16="http://schemas.microsoft.com/office/drawing/2014/main" id="{2801F69F-555F-4DD1-BA29-2BB5C611D7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0267" y="1445558"/>
            <a:ext cx="7551964" cy="422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3CE5743-15F7-47FC-9417-23AB37246022}"/>
              </a:ext>
            </a:extLst>
          </p:cNvPr>
          <p:cNvSpPr/>
          <p:nvPr/>
        </p:nvSpPr>
        <p:spPr>
          <a:xfrm>
            <a:off x="78890" y="0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We are the champions</a:t>
            </a:r>
          </a:p>
          <a:p>
            <a:r>
              <a:rPr lang="en-US" dirty="0"/>
              <a:t>No time for losers</a:t>
            </a:r>
          </a:p>
          <a:p>
            <a:r>
              <a:rPr lang="en-US" dirty="0" err="1"/>
              <a:t>'Cause</a:t>
            </a:r>
            <a:r>
              <a:rPr lang="en-US" dirty="0"/>
              <a:t> we are the champions of the World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2987167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794C24A6-8ABA-47B5-AF92-C17008B65BD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030" b="16719"/>
          <a:stretch/>
        </p:blipFill>
        <p:spPr>
          <a:xfrm>
            <a:off x="3958813" y="1749056"/>
            <a:ext cx="6638365" cy="4398002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BDAAC763-FEE4-4787-85BD-5FA9EBAAE9DA}"/>
              </a:ext>
            </a:extLst>
          </p:cNvPr>
          <p:cNvSpPr/>
          <p:nvPr/>
        </p:nvSpPr>
        <p:spPr>
          <a:xfrm>
            <a:off x="573741" y="27172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No time for losers</a:t>
            </a:r>
          </a:p>
          <a:p>
            <a:r>
              <a:rPr lang="en-US" dirty="0" err="1"/>
              <a:t>'Cause</a:t>
            </a:r>
            <a:r>
              <a:rPr lang="en-US" dirty="0"/>
              <a:t> we are the champions of the World</a:t>
            </a:r>
          </a:p>
        </p:txBody>
      </p:sp>
    </p:spTree>
    <p:extLst>
      <p:ext uri="{BB962C8B-B14F-4D97-AF65-F5344CB8AC3E}">
        <p14:creationId xmlns:p14="http://schemas.microsoft.com/office/powerpoint/2010/main" val="441665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D5E8D07D-48BF-484F-906A-0B5B81BA0943}"/>
              </a:ext>
            </a:extLst>
          </p:cNvPr>
          <p:cNvSpPr txBox="1"/>
          <p:nvPr/>
        </p:nvSpPr>
        <p:spPr>
          <a:xfrm>
            <a:off x="4271362" y="1151069"/>
            <a:ext cx="36492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5400" dirty="0"/>
              <a:t>Les </a:t>
            </a:r>
            <a:r>
              <a:rPr lang="fr-CA" sz="5400" dirty="0" err="1"/>
              <a:t>simpson</a:t>
            </a:r>
            <a:endParaRPr lang="fr-CA" sz="5400" dirty="0"/>
          </a:p>
        </p:txBody>
      </p:sp>
      <p:pic>
        <p:nvPicPr>
          <p:cNvPr id="1026" name="Picture 2" descr="Springfield (The Simpsons) - Wikipedia">
            <a:extLst>
              <a:ext uri="{FF2B5EF4-FFF2-40B4-BE49-F238E27FC236}">
                <a16:creationId xmlns:a16="http://schemas.microsoft.com/office/drawing/2014/main" id="{337EB052-0690-453A-A9C5-FF53A48EA2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7589" y="2074399"/>
            <a:ext cx="8931672" cy="3721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97E561E-8CBA-48E7-9843-66C0B9EE4625}"/>
              </a:ext>
            </a:extLst>
          </p:cNvPr>
          <p:cNvSpPr/>
          <p:nvPr/>
        </p:nvSpPr>
        <p:spPr>
          <a:xfrm>
            <a:off x="412376" y="135406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I've paid my dues</a:t>
            </a:r>
          </a:p>
          <a:p>
            <a:r>
              <a:rPr lang="en-US" dirty="0"/>
              <a:t>Time after time</a:t>
            </a:r>
          </a:p>
          <a:p>
            <a:r>
              <a:rPr lang="en-US" dirty="0"/>
              <a:t>I've done my sentence</a:t>
            </a:r>
          </a:p>
          <a:p>
            <a:r>
              <a:rPr lang="en-US" dirty="0"/>
              <a:t>But committed no crime</a:t>
            </a:r>
          </a:p>
          <a:p>
            <a:r>
              <a:rPr lang="en-US" dirty="0"/>
              <a:t>And bad mistakes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381164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A47CE857-F35C-4452-99F8-54D74A9067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4871" y="1872456"/>
            <a:ext cx="8932434" cy="4985544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8A00E721-7221-4D2B-B966-F5E70278E7C0}"/>
              </a:ext>
            </a:extLst>
          </p:cNvPr>
          <p:cNvSpPr/>
          <p:nvPr/>
        </p:nvSpPr>
        <p:spPr>
          <a:xfrm>
            <a:off x="487680" y="419123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I've made a few</a:t>
            </a:r>
          </a:p>
          <a:p>
            <a:r>
              <a:rPr lang="en-US" dirty="0"/>
              <a:t>I've had my share of sand</a:t>
            </a:r>
          </a:p>
          <a:p>
            <a:r>
              <a:rPr lang="en-US" dirty="0"/>
              <a:t>Kicked in my face</a:t>
            </a:r>
          </a:p>
          <a:p>
            <a:r>
              <a:rPr lang="en-US" dirty="0"/>
              <a:t>But I've come through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623220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C35CFB2C-B6B9-4122-8280-787EBB56318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009" r="39116" b="24739"/>
          <a:stretch/>
        </p:blipFill>
        <p:spPr>
          <a:xfrm>
            <a:off x="8606118" y="91679"/>
            <a:ext cx="3585882" cy="6766321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263B257-E19F-434B-938B-3ECBD2185DE1}"/>
              </a:ext>
            </a:extLst>
          </p:cNvPr>
          <p:cNvSpPr/>
          <p:nvPr/>
        </p:nvSpPr>
        <p:spPr>
          <a:xfrm>
            <a:off x="337073" y="272566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And we mean to go on and on and on and on</a:t>
            </a:r>
          </a:p>
          <a:p>
            <a:r>
              <a:rPr lang="en-US" dirty="0"/>
              <a:t>We are the champions, my friends</a:t>
            </a:r>
          </a:p>
          <a:p>
            <a:r>
              <a:rPr lang="en-US" dirty="0"/>
              <a:t>And we'll keep on fighting till the end</a:t>
            </a:r>
          </a:p>
          <a:p>
            <a:r>
              <a:rPr lang="en-US" dirty="0"/>
              <a:t>We are the champions</a:t>
            </a:r>
          </a:p>
          <a:p>
            <a:r>
              <a:rPr lang="en-US" dirty="0"/>
              <a:t>We are the champions</a:t>
            </a:r>
          </a:p>
          <a:p>
            <a:r>
              <a:rPr lang="en-US" dirty="0"/>
              <a:t>No time for losers</a:t>
            </a:r>
          </a:p>
          <a:p>
            <a:r>
              <a:rPr lang="en-US" dirty="0" err="1"/>
              <a:t>'Cause</a:t>
            </a:r>
            <a:r>
              <a:rPr lang="en-US" dirty="0"/>
              <a:t> we are the champions of the World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861706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23037417-7FAB-40E2-A989-CD3BF9F34B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0380"/>
          <a:stretch/>
        </p:blipFill>
        <p:spPr>
          <a:xfrm>
            <a:off x="-1" y="580913"/>
            <a:ext cx="7314317" cy="627708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AECBA22-FF10-49A2-88E4-19B85A471868}"/>
              </a:ext>
            </a:extLst>
          </p:cNvPr>
          <p:cNvSpPr/>
          <p:nvPr/>
        </p:nvSpPr>
        <p:spPr>
          <a:xfrm>
            <a:off x="132678" y="173046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I've taken my bows</a:t>
            </a:r>
          </a:p>
          <a:p>
            <a:r>
              <a:rPr lang="en-US" dirty="0"/>
              <a:t>And my curtain calls</a:t>
            </a:r>
          </a:p>
          <a:p>
            <a:r>
              <a:rPr lang="en-US" dirty="0"/>
              <a:t>You brought me fame and fortune</a:t>
            </a:r>
          </a:p>
          <a:p>
            <a:r>
              <a:rPr lang="en-US" dirty="0"/>
              <a:t>And everything that goes with it</a:t>
            </a:r>
          </a:p>
          <a:p>
            <a:r>
              <a:rPr lang="en-US" dirty="0"/>
              <a:t>I thank you all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307464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BAD11AB0-8668-48D7-8A7D-5BD7C9A8268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871" t="27265" r="52491" b="58533"/>
          <a:stretch/>
        </p:blipFill>
        <p:spPr>
          <a:xfrm>
            <a:off x="3808206" y="2568388"/>
            <a:ext cx="4726509" cy="1721224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AA10682-4DC8-4B5F-83F5-912FC3FBF9CB}"/>
              </a:ext>
            </a:extLst>
          </p:cNvPr>
          <p:cNvSpPr/>
          <p:nvPr/>
        </p:nvSpPr>
        <p:spPr>
          <a:xfrm>
            <a:off x="283285" y="152882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But it's been no bed of roses</a:t>
            </a:r>
          </a:p>
          <a:p>
            <a:r>
              <a:rPr lang="en-US" dirty="0"/>
              <a:t>No pleasure cruise</a:t>
            </a:r>
          </a:p>
          <a:p>
            <a:r>
              <a:rPr lang="en-US" dirty="0"/>
              <a:t>I consider it a challenge before</a:t>
            </a:r>
          </a:p>
          <a:p>
            <a:r>
              <a:rPr lang="en-US" dirty="0"/>
              <a:t>The human race</a:t>
            </a:r>
          </a:p>
          <a:p>
            <a:r>
              <a:rPr lang="en-US" dirty="0"/>
              <a:t>And I </a:t>
            </a:r>
            <a:r>
              <a:rPr lang="en-US" dirty="0" err="1"/>
              <a:t>ain't</a:t>
            </a:r>
            <a:r>
              <a:rPr lang="en-US" dirty="0"/>
              <a:t> </a:t>
            </a:r>
            <a:r>
              <a:rPr lang="en-US" dirty="0" err="1"/>
              <a:t>gonna</a:t>
            </a:r>
            <a:r>
              <a:rPr lang="en-US" dirty="0"/>
              <a:t> lose</a:t>
            </a:r>
          </a:p>
          <a:p>
            <a:r>
              <a:rPr lang="en-US" dirty="0"/>
              <a:t>And we mean to go on and on and on and on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874212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FC29FA3A-DDDB-4FA1-9626-DDE84465091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313" r="6787"/>
          <a:stretch/>
        </p:blipFill>
        <p:spPr>
          <a:xfrm>
            <a:off x="4665233" y="1484330"/>
            <a:ext cx="2861534" cy="4555923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15CD455-D51A-47F8-92D3-69D1AF8F7859}"/>
              </a:ext>
            </a:extLst>
          </p:cNvPr>
          <p:cNvSpPr/>
          <p:nvPr/>
        </p:nvSpPr>
        <p:spPr>
          <a:xfrm>
            <a:off x="315558" y="325004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We are the champions, my friends</a:t>
            </a:r>
          </a:p>
          <a:p>
            <a:r>
              <a:rPr lang="en-US" dirty="0"/>
              <a:t>And we'll keep on fighting till the end</a:t>
            </a:r>
          </a:p>
          <a:p>
            <a:r>
              <a:rPr lang="en-US" dirty="0"/>
              <a:t>We are the champions</a:t>
            </a:r>
          </a:p>
          <a:p>
            <a:r>
              <a:rPr lang="en-US" dirty="0"/>
              <a:t>We are the champions</a:t>
            </a:r>
          </a:p>
          <a:p>
            <a:r>
              <a:rPr lang="en-US" dirty="0"/>
              <a:t>No time for losers</a:t>
            </a:r>
          </a:p>
          <a:p>
            <a:r>
              <a:rPr lang="en-US" dirty="0" err="1"/>
              <a:t>'Cause</a:t>
            </a:r>
            <a:r>
              <a:rPr lang="en-US" dirty="0"/>
              <a:t> we are the champions of the World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655264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9BBD4293-18EC-4D97-93C3-77032DA802E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8213"/>
          <a:stretch/>
        </p:blipFill>
        <p:spPr>
          <a:xfrm>
            <a:off x="4618840" y="1444965"/>
            <a:ext cx="3277272" cy="324536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A2C8A51-6B38-40B6-ABD1-29A4A30DB47F}"/>
              </a:ext>
            </a:extLst>
          </p:cNvPr>
          <p:cNvSpPr/>
          <p:nvPr/>
        </p:nvSpPr>
        <p:spPr>
          <a:xfrm>
            <a:off x="261770" y="850779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And we'll keep on fighting till the end</a:t>
            </a:r>
          </a:p>
          <a:p>
            <a:r>
              <a:rPr lang="en-US" dirty="0"/>
              <a:t>We are the champions</a:t>
            </a:r>
          </a:p>
          <a:p>
            <a:r>
              <a:rPr lang="en-US" dirty="0"/>
              <a:t>We are the champions</a:t>
            </a:r>
          </a:p>
          <a:p>
            <a:r>
              <a:rPr lang="en-US" dirty="0"/>
              <a:t>No time for losers</a:t>
            </a:r>
          </a:p>
          <a:p>
            <a:r>
              <a:rPr lang="en-US" dirty="0" err="1"/>
              <a:t>'Cause</a:t>
            </a:r>
            <a:r>
              <a:rPr lang="en-US" dirty="0"/>
              <a:t> we are the champions of the World</a:t>
            </a:r>
          </a:p>
        </p:txBody>
      </p:sp>
    </p:spTree>
    <p:extLst>
      <p:ext uri="{BB962C8B-B14F-4D97-AF65-F5344CB8AC3E}">
        <p14:creationId xmlns:p14="http://schemas.microsoft.com/office/powerpoint/2010/main" val="1408041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F82EFFFE-19E3-48CA-A7FA-94792FC5A1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4054" y="0"/>
            <a:ext cx="3827817" cy="68580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99C22E9-ABDF-41F0-91B1-8C0C4E7428FA}"/>
              </a:ext>
            </a:extLst>
          </p:cNvPr>
          <p:cNvSpPr/>
          <p:nvPr/>
        </p:nvSpPr>
        <p:spPr>
          <a:xfrm>
            <a:off x="251962" y="312896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We are the champions</a:t>
            </a:r>
          </a:p>
          <a:p>
            <a:r>
              <a:rPr lang="en-US" dirty="0"/>
              <a:t>We are the champions</a:t>
            </a:r>
          </a:p>
          <a:p>
            <a:r>
              <a:rPr lang="en-US" dirty="0"/>
              <a:t>No time for losers</a:t>
            </a:r>
          </a:p>
          <a:p>
            <a:r>
              <a:rPr lang="en-US" dirty="0" err="1"/>
              <a:t>'Cause</a:t>
            </a:r>
            <a:r>
              <a:rPr lang="en-US" dirty="0"/>
              <a:t> we are the champions of the World</a:t>
            </a:r>
          </a:p>
        </p:txBody>
      </p:sp>
    </p:spTree>
    <p:extLst>
      <p:ext uri="{BB962C8B-B14F-4D97-AF65-F5344CB8AC3E}">
        <p14:creationId xmlns:p14="http://schemas.microsoft.com/office/powerpoint/2010/main" val="201356404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263</Words>
  <Application>Microsoft Office PowerPoint</Application>
  <PresentationFormat>Grand écran</PresentationFormat>
  <Paragraphs>49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Thème Office</vt:lpstr>
      <vt:lpstr>Story board fait par alexis dubuc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Story board fait par alexis dubuc</dc:title>
  <dc:creator>CSBE</dc:creator>
  <cp:lastModifiedBy>CSBE</cp:lastModifiedBy>
  <cp:revision>4</cp:revision>
  <dcterms:created xsi:type="dcterms:W3CDTF">2022-11-17T15:33:09Z</dcterms:created>
  <dcterms:modified xsi:type="dcterms:W3CDTF">2022-11-17T16:02:59Z</dcterms:modified>
</cp:coreProperties>
</file>