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7CF7BF-35B8-41FD-9E39-89350A2FA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BBB5B6-EE74-4AAA-A617-9A5B4002E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66BAF0-00F5-4844-B975-359C4715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000F-713F-4A93-A99C-A54A9452436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B80D6D-2D21-4301-AA1E-0E451DBA4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A6D622-DE43-4B34-8CA8-46691DFA7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24CD-E812-4803-BF1C-77B3A8721B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477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DB6AEC-87B5-4F3B-8382-8854E63AB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AADD8B1-F5CA-452A-9988-C0584FFF1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6435F6-6844-4FEE-9472-7FE892CB9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000F-713F-4A93-A99C-A54A9452436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29957A-E970-4FBB-9CDD-1E2617F55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C0128C-A336-4946-9D91-7121D2586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24CD-E812-4803-BF1C-77B3A8721B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3893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4A4A8EA-293E-449F-8DDD-5F08C9A384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E51DF2-E2D6-417E-A309-9C12B9BE8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33EF45-1C92-446D-8C25-E3ACBC15B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000F-713F-4A93-A99C-A54A9452436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3915CE-6EDA-4377-9C1C-A2331806A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7D3EEA-C5F8-4143-9AFC-98A8A8D3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24CD-E812-4803-BF1C-77B3A8721B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598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819F1E-37C3-4866-8944-B20F32277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2F1054-F7A6-446A-A044-C10D79DE5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C27B77-72B8-4B62-8D20-3C2C82223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000F-713F-4A93-A99C-A54A9452436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2A7F7E-433A-478B-8AB1-B1E4AF0AA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845141-9E45-4E28-AD3C-2B41DD33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24CD-E812-4803-BF1C-77B3A8721B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108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589E92-DC22-41E5-AE24-093B0FC61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B94AC71-E69B-4132-98B7-BD5288716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502D73-7D27-4F08-936E-1AD083D8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000F-713F-4A93-A99C-A54A9452436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31CEAB-805B-44FA-AA9F-774B4DFDF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16AD48-439D-4F51-B743-1DDA37663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24CD-E812-4803-BF1C-77B3A8721B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529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CF9001-95CC-40CB-B047-31926DE0B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AA9D42-9ED0-4F24-A8F6-051501BAB4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5CB85D4-D1F7-45C8-BCEF-286E751770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D09A6A-1806-4891-A34A-42BB64067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000F-713F-4A93-A99C-A54A9452436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845C58-E9FB-442F-989F-E34BAA8BA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6154258-318E-4D45-B851-6E249FA5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24CD-E812-4803-BF1C-77B3A8721B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655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276D2E-4039-4F27-B29E-726FD73AC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66B202-1805-4C88-86D0-9DA01D08E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453186-CF12-4FD7-87AD-B3FDB458D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D1E4F7B-C0CB-4616-8DFC-1ADF66088E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F2FA3F5-3BE3-433E-ABCD-FAF5262AC6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19BF587-4482-435C-8363-6E95621A2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000F-713F-4A93-A99C-A54A9452436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EEBD0DD-C2F1-4870-BB45-DD1B6C815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649A613-65E4-4E85-9F88-1543D5291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24CD-E812-4803-BF1C-77B3A8721B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228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8BF6D4-A79C-4B1A-B498-28AB7A2BE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5D31295-50AD-47DC-ADAF-8B79D640A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000F-713F-4A93-A99C-A54A9452436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D42749A-6879-4FC7-BA65-1F598BAF5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E17197C-98DF-4151-BC44-D0BDFBBC7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24CD-E812-4803-BF1C-77B3A8721B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434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5F6551B-46C7-41BC-991B-CCA2BF0DE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000F-713F-4A93-A99C-A54A9452436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7496D6A-5601-4720-9408-86026E097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9F554E-18B7-4DF4-8D7A-0DF7E2369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24CD-E812-4803-BF1C-77B3A8721B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064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C53365-0952-4A2D-B08C-1501081CA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67FE5E-1D31-4F7D-8A64-CB56287DE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DBFDCA-BAEF-446C-914B-04D80DDD9B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6AE056-4918-4B8D-A9CC-0AFCFD712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000F-713F-4A93-A99C-A54A9452436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1B2046-30B1-44A9-929B-3D59063A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8B50D1-D765-460E-B45E-A8E522FA3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24CD-E812-4803-BF1C-77B3A8721B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827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A56AB6-70B0-4A77-98E7-30DDFC808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30681C5-6758-4B16-B5D3-08E132E79C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9D6C4F-C89F-4027-AB2B-8808DC752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8C7939D-4D3D-4AD2-9DDC-40F7995A9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D000F-713F-4A93-A99C-A54A9452436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5D9750-6AA1-4333-A6D7-F5A794DBA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295DDD-B86A-4AC4-B9C9-2DAEA7A9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24CD-E812-4803-BF1C-77B3A8721B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71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B255FC8-B377-4D8A-A5D1-4EF86CD70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96123A-2BE8-45BC-82AD-1373088DD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92C77E-C4EF-4D71-84B7-CFA8C8372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D000F-713F-4A93-A99C-A54A9452436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45CB5D-9B68-472F-81FA-55197C1DB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BC53C7-73E3-439F-BCEB-4FF8F680AA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24CD-E812-4803-BF1C-77B3A8721B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231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'attentat du Rainbow Warrior - Greenpeace France">
            <a:extLst>
              <a:ext uri="{FF2B5EF4-FFF2-40B4-BE49-F238E27FC236}">
                <a16:creationId xmlns:a16="http://schemas.microsoft.com/office/drawing/2014/main" id="{3219590C-1A41-460F-9E8F-4F776D15B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C40CB08-792B-4255-BB47-1B08EB6B8A0A}"/>
              </a:ext>
            </a:extLst>
          </p:cNvPr>
          <p:cNvSpPr/>
          <p:nvPr/>
        </p:nvSpPr>
        <p:spPr>
          <a:xfrm>
            <a:off x="4501810" y="4330856"/>
            <a:ext cx="494340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4400" dirty="0">
                <a:solidFill>
                  <a:schemeClr val="bg1"/>
                </a:solidFill>
              </a:rPr>
              <a:t>plastiquage warrior</a:t>
            </a:r>
          </a:p>
        </p:txBody>
      </p:sp>
    </p:spTree>
    <p:extLst>
      <p:ext uri="{BB962C8B-B14F-4D97-AF65-F5344CB8AC3E}">
        <p14:creationId xmlns:p14="http://schemas.microsoft.com/office/powerpoint/2010/main" val="3285949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F3F9AA9-4629-4DA8-8AB0-195F09B09C1F}"/>
              </a:ext>
            </a:extLst>
          </p:cNvPr>
          <p:cNvSpPr txBox="1"/>
          <p:nvPr/>
        </p:nvSpPr>
        <p:spPr>
          <a:xfrm>
            <a:off x="0" y="1"/>
            <a:ext cx="71861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image du Rainbow Warrior </a:t>
            </a:r>
            <a:r>
              <a:rPr lang="fr-CA" dirty="0" err="1"/>
              <a:t>où:_</a:t>
            </a:r>
            <a:r>
              <a:rPr lang="fr-CA" u="sng" dirty="0" err="1"/>
              <a:t>nouvelle</a:t>
            </a:r>
            <a:r>
              <a:rPr lang="fr-CA" u="sng" dirty="0"/>
              <a:t> </a:t>
            </a:r>
            <a:r>
              <a:rPr lang="fr-CA" u="sng" dirty="0" err="1"/>
              <a:t>zelende</a:t>
            </a:r>
            <a:endParaRPr lang="fr-CA" dirty="0"/>
          </a:p>
          <a:p>
            <a:r>
              <a:rPr lang="fr-CA" dirty="0"/>
              <a:t>Quand:7 </a:t>
            </a:r>
            <a:r>
              <a:rPr lang="fr-CA" dirty="0" err="1"/>
              <a:t>juliet</a:t>
            </a:r>
            <a:r>
              <a:rPr lang="fr-CA" dirty="0"/>
              <a:t> 1983</a:t>
            </a:r>
          </a:p>
          <a:p>
            <a:r>
              <a:rPr lang="fr-CA" dirty="0"/>
              <a:t>quoi: </a:t>
            </a:r>
            <a:r>
              <a:rPr lang="fr-CA" dirty="0" err="1"/>
              <a:t>explosiondu</a:t>
            </a:r>
            <a:r>
              <a:rPr lang="fr-CA" dirty="0"/>
              <a:t> bateau</a:t>
            </a:r>
          </a:p>
          <a:p>
            <a:r>
              <a:rPr lang="fr-CA" dirty="0" err="1"/>
              <a:t>Pays:france</a:t>
            </a:r>
            <a:endParaRPr lang="fr-CA" dirty="0"/>
          </a:p>
          <a:p>
            <a:r>
              <a:rPr lang="fr-CA" dirty="0"/>
              <a:t> conséquence: mort de…mort du </a:t>
            </a:r>
            <a:r>
              <a:rPr lang="fr-CA" dirty="0" err="1"/>
              <a:t>photograpf</a:t>
            </a:r>
            <a:r>
              <a:rPr lang="fr-CA" dirty="0"/>
              <a:t> par noyade</a:t>
            </a:r>
          </a:p>
          <a:p>
            <a:r>
              <a:rPr lang="fr-CA" dirty="0"/>
              <a:t> Ils voulaient tester des armes nucléaires et Greenpeace voulait s'y interposer</a:t>
            </a:r>
          </a:p>
          <a:p>
            <a:r>
              <a:rPr lang="fr-CA" dirty="0"/>
              <a:t> PM 1:francois </a:t>
            </a:r>
            <a:r>
              <a:rPr lang="fr-CA" dirty="0" err="1"/>
              <a:t>miteraire</a:t>
            </a:r>
            <a:endParaRPr lang="fr-CA" dirty="0"/>
          </a:p>
          <a:p>
            <a:r>
              <a:rPr lang="fr-CA" dirty="0"/>
              <a:t>PM 2:xxx</a:t>
            </a:r>
          </a:p>
          <a:p>
            <a:r>
              <a:rPr lang="fr-CA" dirty="0"/>
              <a:t> Enquête: démission de </a:t>
            </a:r>
          </a:p>
          <a:p>
            <a:r>
              <a:rPr lang="fr-CA" dirty="0"/>
              <a:t> Les services secrets voulaient sabordé le navire</a:t>
            </a:r>
          </a:p>
        </p:txBody>
      </p:sp>
      <p:pic>
        <p:nvPicPr>
          <p:cNvPr id="2050" name="Picture 2" descr="Flag of France - Wikipedia">
            <a:extLst>
              <a:ext uri="{FF2B5EF4-FFF2-40B4-BE49-F238E27FC236}">
                <a16:creationId xmlns:a16="http://schemas.microsoft.com/office/drawing/2014/main" id="{B0AC70E7-511C-4672-AA60-17B9B8F7E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768" y="839769"/>
            <a:ext cx="549659" cy="365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02845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94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3</cp:revision>
  <dcterms:created xsi:type="dcterms:W3CDTF">2022-11-11T16:34:52Z</dcterms:created>
  <dcterms:modified xsi:type="dcterms:W3CDTF">2022-11-11T16:44:51Z</dcterms:modified>
</cp:coreProperties>
</file>