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57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7E3EB1-2C88-11AE-FDD6-484FADD6AEDE}" v="832" dt="2022-12-01T16:51:01.798"/>
    <p1510:client id="{FCE83C04-531E-440C-9721-233425BE097E}" v="21" dt="2022-12-01T16:27:36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1509" y="518514"/>
            <a:ext cx="9144000" cy="2387600"/>
          </a:xfrm>
        </p:spPr>
        <p:txBody>
          <a:bodyPr/>
          <a:lstStyle/>
          <a:p>
            <a:r>
              <a:rPr lang="en-US" sz="2800" dirty="0" err="1">
                <a:cs typeface="Calibri Light"/>
              </a:rPr>
              <a:t>Logiciel</a:t>
            </a:r>
            <a:r>
              <a:rPr lang="en-US" sz="2800" dirty="0">
                <a:cs typeface="Calibri Light"/>
              </a:rPr>
              <a:t> </a:t>
            </a:r>
            <a:r>
              <a:rPr lang="en-US" sz="2800" dirty="0" err="1">
                <a:cs typeface="Calibri Light"/>
              </a:rPr>
              <a:t>powerpoint</a:t>
            </a:r>
            <a:br>
              <a:rPr lang="en-US" sz="2800" dirty="0">
                <a:cs typeface="Calibri Light"/>
              </a:rPr>
            </a:br>
            <a:r>
              <a:rPr lang="en-US" dirty="0">
                <a:cs typeface="Calibri Light"/>
              </a:rPr>
              <a:t>par </a:t>
            </a:r>
            <a:r>
              <a:rPr lang="en-US" dirty="0" err="1">
                <a:cs typeface="Calibri Light"/>
              </a:rPr>
              <a:t>alexis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dubuc</a:t>
            </a:r>
            <a:br>
              <a:rPr lang="en-US" dirty="0">
                <a:cs typeface="Calibri Light"/>
              </a:rPr>
            </a:br>
            <a:r>
              <a:rPr lang="en-US" dirty="0" err="1">
                <a:cs typeface="Calibri Light"/>
              </a:rPr>
              <a:t>itss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>
                <a:cs typeface="Calibri"/>
              </a:rPr>
              <a:t>Treponema pallidum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>
                <a:cs typeface="Calibri"/>
              </a:rPr>
              <a:t>Regne des moneres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>
                <a:cs typeface="Calibri"/>
              </a:rPr>
              <a:t>treponna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>
                <a:cs typeface="Calibri"/>
              </a:rPr>
              <a:t>Traitement</a:t>
            </a:r>
          </a:p>
          <a:p>
            <a:r>
              <a:rPr lang="en-US" sz="2800">
                <a:cs typeface="Calibri"/>
              </a:rPr>
              <a:t>antibiotique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42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cs typeface="Calibri"/>
              </a:rPr>
              <a:t>Nom scientifique</a:t>
            </a:r>
          </a:p>
          <a:p>
            <a:r>
              <a:rPr lang="fr-CA" sz="2800" dirty="0" err="1">
                <a:cs typeface="Calibri"/>
              </a:rPr>
              <a:t>phitrus</a:t>
            </a:r>
            <a:r>
              <a:rPr lang="fr-CA" sz="2800" dirty="0">
                <a:cs typeface="Calibri"/>
              </a:rPr>
              <a:t> pubis</a:t>
            </a:r>
          </a:p>
          <a:p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Classification</a:t>
            </a:r>
          </a:p>
          <a:p>
            <a:r>
              <a:rPr lang="fr-CA" sz="2800" dirty="0" err="1">
                <a:cs typeface="Calibri"/>
              </a:rPr>
              <a:t>Reingne</a:t>
            </a:r>
            <a:r>
              <a:rPr lang="fr-CA" sz="2800" dirty="0">
                <a:cs typeface="Calibri"/>
              </a:rPr>
              <a:t> animale</a:t>
            </a:r>
          </a:p>
          <a:p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Nom en </a:t>
            </a:r>
            <a:r>
              <a:rPr lang="fr-CA" sz="2800" dirty="0" err="1">
                <a:cs typeface="Calibri"/>
              </a:rPr>
              <a:t>francais</a:t>
            </a:r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Phtiriase pubienne</a:t>
            </a:r>
          </a:p>
          <a:p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Traitement</a:t>
            </a:r>
          </a:p>
          <a:p>
            <a:r>
              <a:rPr lang="fr-CA" sz="2800" dirty="0">
                <a:cs typeface="Calibri"/>
              </a:rPr>
              <a:t>Crème, lotion ou shampoing</a:t>
            </a:r>
          </a:p>
        </p:txBody>
      </p:sp>
    </p:spTree>
    <p:extLst>
      <p:ext uri="{BB962C8B-B14F-4D97-AF65-F5344CB8AC3E}">
        <p14:creationId xmlns:p14="http://schemas.microsoft.com/office/powerpoint/2010/main" val="124727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Trichomonas vaginalis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 dirty="0" err="1">
                <a:cs typeface="Calibri"/>
              </a:rPr>
              <a:t>Reinge</a:t>
            </a:r>
            <a:r>
              <a:rPr lang="en-US" sz="2800" dirty="0">
                <a:cs typeface="Calibri"/>
              </a:rPr>
              <a:t> des </a:t>
            </a:r>
            <a:r>
              <a:rPr lang="en-US" sz="2800" dirty="0" err="1">
                <a:cs typeface="Calibri"/>
              </a:rPr>
              <a:t>protiste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 dirty="0" err="1">
                <a:ea typeface="+mn-lt"/>
                <a:cs typeface="+mn-lt"/>
              </a:rPr>
              <a:t>Vaginite</a:t>
            </a:r>
            <a:r>
              <a:rPr lang="en-US" sz="2800" dirty="0">
                <a:ea typeface="+mn-lt"/>
                <a:cs typeface="+mn-lt"/>
              </a:rPr>
              <a:t> trichomonas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Traitement</a:t>
            </a:r>
          </a:p>
          <a:p>
            <a:r>
              <a:rPr lang="en-US" sz="2800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116398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Chlamydia trachomatis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 dirty="0" err="1">
                <a:cs typeface="Calibri"/>
              </a:rPr>
              <a:t>Regne</a:t>
            </a:r>
            <a:r>
              <a:rPr lang="en-US" sz="2800" dirty="0">
                <a:cs typeface="Calibri"/>
              </a:rPr>
              <a:t> des </a:t>
            </a:r>
            <a:r>
              <a:rPr lang="en-US" sz="2800" dirty="0" err="1">
                <a:cs typeface="Calibri"/>
              </a:rPr>
              <a:t>moneres</a:t>
            </a:r>
            <a:endParaRPr lang="en-US" sz="280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 dirty="0" err="1">
                <a:cs typeface="Calibri"/>
              </a:rPr>
              <a:t>clamedia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 err="1">
                <a:cs typeface="Calibri"/>
              </a:rPr>
              <a:t>Traitementantibiotique</a:t>
            </a:r>
          </a:p>
          <a:p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718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 dirty="0" err="1">
                <a:cs typeface="Calibri"/>
              </a:rPr>
              <a:t>vph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 dirty="0">
                <a:cs typeface="Calibri"/>
              </a:rPr>
              <a:t>virus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Virus du </a:t>
            </a:r>
            <a:r>
              <a:rPr lang="en-US" sz="2800" dirty="0" err="1">
                <a:cs typeface="Calibri"/>
              </a:rPr>
              <a:t>papillome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humain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Traitement</a:t>
            </a:r>
          </a:p>
          <a:p>
            <a:r>
              <a:rPr lang="en-US" sz="2800" dirty="0" err="1">
                <a:cs typeface="Calibri"/>
              </a:rPr>
              <a:t>Cryotherapie</a:t>
            </a:r>
            <a:r>
              <a:rPr lang="en-US" sz="2800" dirty="0">
                <a:cs typeface="Calibri"/>
              </a:rPr>
              <a:t>(azote </a:t>
            </a:r>
            <a:r>
              <a:rPr lang="en-US" sz="2800" dirty="0" err="1">
                <a:cs typeface="Calibri"/>
              </a:rPr>
              <a:t>liquide</a:t>
            </a:r>
            <a:r>
              <a:rPr lang="en-US" sz="2800" dirty="0">
                <a:cs typeface="Calibri"/>
              </a:rPr>
              <a:t>),creme</a:t>
            </a:r>
          </a:p>
        </p:txBody>
      </p:sp>
    </p:spTree>
    <p:extLst>
      <p:ext uri="{BB962C8B-B14F-4D97-AF65-F5344CB8AC3E}">
        <p14:creationId xmlns:p14="http://schemas.microsoft.com/office/powerpoint/2010/main" val="45551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 dirty="0" err="1">
                <a:cs typeface="Calibri"/>
              </a:rPr>
              <a:t>vhb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 dirty="0">
                <a:cs typeface="Calibri"/>
              </a:rPr>
              <a:t>virus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Virus de </a:t>
            </a:r>
            <a:r>
              <a:rPr lang="en-US" sz="2800" dirty="0" err="1">
                <a:cs typeface="Calibri"/>
              </a:rPr>
              <a:t>l'epathyte</a:t>
            </a:r>
            <a:r>
              <a:rPr lang="en-US" sz="2800" dirty="0">
                <a:cs typeface="Calibri"/>
              </a:rPr>
              <a:t> b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Traitement</a:t>
            </a:r>
          </a:p>
          <a:p>
            <a:r>
              <a:rPr lang="en-US" sz="2800" dirty="0" err="1">
                <a:cs typeface="Calibri"/>
              </a:rPr>
              <a:t>aucun</a:t>
            </a:r>
          </a:p>
        </p:txBody>
      </p:sp>
    </p:spTree>
    <p:extLst>
      <p:ext uri="{BB962C8B-B14F-4D97-AF65-F5344CB8AC3E}">
        <p14:creationId xmlns:p14="http://schemas.microsoft.com/office/powerpoint/2010/main" val="302460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Neisseria </a:t>
            </a:r>
            <a:r>
              <a:rPr lang="en-US" sz="2800" dirty="0" err="1">
                <a:cs typeface="Calibri"/>
              </a:rPr>
              <a:t>gonorrhhoeae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 dirty="0" err="1">
                <a:cs typeface="Calibri"/>
              </a:rPr>
              <a:t>Regne</a:t>
            </a:r>
            <a:r>
              <a:rPr lang="en-US" sz="2800" dirty="0">
                <a:cs typeface="Calibri"/>
              </a:rPr>
              <a:t> des </a:t>
            </a:r>
            <a:r>
              <a:rPr lang="en-US" sz="2800" dirty="0" err="1">
                <a:cs typeface="Calibri"/>
              </a:rPr>
              <a:t>moneres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 dirty="0" err="1">
                <a:cs typeface="Calibri"/>
              </a:rPr>
              <a:t>neisseria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Traitement</a:t>
            </a:r>
          </a:p>
          <a:p>
            <a:r>
              <a:rPr lang="en-US" sz="2800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381954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 dirty="0" err="1">
                <a:cs typeface="Calibri"/>
              </a:rPr>
              <a:t>Vhs-ll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 dirty="0">
                <a:cs typeface="Calibri"/>
              </a:rPr>
              <a:t>virus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Virus de </a:t>
            </a:r>
            <a:r>
              <a:rPr lang="en-US" sz="2800" dirty="0" err="1">
                <a:cs typeface="Calibri"/>
              </a:rPr>
              <a:t>l'herperes</a:t>
            </a:r>
            <a:r>
              <a:rPr lang="en-US" sz="2800" dirty="0">
                <a:cs typeface="Calibri"/>
              </a:rPr>
              <a:t> simplex de </a:t>
            </a:r>
            <a:r>
              <a:rPr lang="en-US" sz="2800" dirty="0" err="1">
                <a:cs typeface="Calibri"/>
              </a:rPr>
              <a:t>thipe</a:t>
            </a:r>
            <a:r>
              <a:rPr lang="en-US" sz="2800" dirty="0">
                <a:cs typeface="Calibri"/>
              </a:rPr>
              <a:t> 2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Traitement</a:t>
            </a:r>
          </a:p>
          <a:p>
            <a:r>
              <a:rPr lang="en-US" sz="2800" dirty="0" err="1">
                <a:cs typeface="Calibri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85366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204CAC-3E1D-0863-8BD2-DD708B64A2F2}"/>
              </a:ext>
            </a:extLst>
          </p:cNvPr>
          <p:cNvSpPr txBox="1"/>
          <p:nvPr/>
        </p:nvSpPr>
        <p:spPr>
          <a:xfrm>
            <a:off x="1364938" y="690161"/>
            <a:ext cx="7211502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scientifique</a:t>
            </a:r>
            <a:endParaRPr lang="en-US" sz="2800" dirty="0">
              <a:cs typeface="Calibri"/>
            </a:endParaRPr>
          </a:p>
          <a:p>
            <a:r>
              <a:rPr lang="en-US" sz="2800" dirty="0" err="1">
                <a:cs typeface="Calibri"/>
              </a:rPr>
              <a:t>vih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Classification</a:t>
            </a:r>
          </a:p>
          <a:p>
            <a:r>
              <a:rPr lang="en-US" sz="2800" dirty="0">
                <a:cs typeface="Calibri"/>
              </a:rPr>
              <a:t>virus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Nom </a:t>
            </a:r>
            <a:r>
              <a:rPr lang="en-US" sz="2800" dirty="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francais</a:t>
            </a:r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Virus de </a:t>
            </a:r>
            <a:r>
              <a:rPr lang="en-US" sz="2800" dirty="0" err="1">
                <a:cs typeface="Calibri"/>
              </a:rPr>
              <a:t>l'immonuodefience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hummaine</a:t>
            </a: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Traitement</a:t>
            </a:r>
          </a:p>
          <a:p>
            <a:r>
              <a:rPr lang="en-US" sz="2800" dirty="0" err="1">
                <a:cs typeface="Calibri"/>
              </a:rPr>
              <a:t>tritherapie</a:t>
            </a:r>
          </a:p>
        </p:txBody>
      </p:sp>
    </p:spTree>
    <p:extLst>
      <p:ext uri="{BB962C8B-B14F-4D97-AF65-F5344CB8AC3E}">
        <p14:creationId xmlns:p14="http://schemas.microsoft.com/office/powerpoint/2010/main" val="1388663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Logiciel powerpoint par alexis dubuc itss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128</cp:revision>
  <dcterms:created xsi:type="dcterms:W3CDTF">2022-12-01T16:26:14Z</dcterms:created>
  <dcterms:modified xsi:type="dcterms:W3CDTF">2022-12-13T18:25:37Z</dcterms:modified>
</cp:coreProperties>
</file>