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CA7E8-585F-4A8C-9CA2-989C318F1733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AA286-6A1D-4DA2-BEF4-1C59B510A4BD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sz="1800" dirty="0" err="1" smtClean="0"/>
              <a:t>Nom:celcius</a:t>
            </a:r>
            <a:r>
              <a:rPr lang="fr-CA" sz="1800" dirty="0" smtClean="0"/>
              <a:t/>
            </a:r>
            <a:br>
              <a:rPr lang="fr-CA" sz="1800" dirty="0" smtClean="0"/>
            </a:br>
            <a:r>
              <a:rPr lang="fr-CA" sz="1800" dirty="0" smtClean="0"/>
              <a:t>nom au </a:t>
            </a:r>
            <a:r>
              <a:rPr lang="fr-CA" sz="1800" dirty="0" err="1" smtClean="0"/>
              <a:t>complet:enders</a:t>
            </a:r>
            <a:r>
              <a:rPr lang="fr-CA" sz="1800" dirty="0" smtClean="0"/>
              <a:t> </a:t>
            </a:r>
            <a:r>
              <a:rPr lang="fr-CA" sz="1800" dirty="0" err="1" smtClean="0"/>
              <a:t>celcius</a:t>
            </a:r>
            <a:r>
              <a:rPr lang="fr-CA" sz="1800" dirty="0" smtClean="0"/>
              <a:t/>
            </a:r>
            <a:br>
              <a:rPr lang="fr-CA" sz="1800" dirty="0" smtClean="0"/>
            </a:br>
            <a:r>
              <a:rPr lang="fr-CA" sz="1800" dirty="0" err="1" smtClean="0"/>
              <a:t>nationalité:suedois</a:t>
            </a:r>
            <a:r>
              <a:rPr lang="fr-CA" sz="1800" dirty="0" smtClean="0"/>
              <a:t/>
            </a:r>
            <a:br>
              <a:rPr lang="fr-CA" sz="1800" dirty="0" smtClean="0"/>
            </a:br>
            <a:r>
              <a:rPr lang="fr-CA" sz="1800" dirty="0" err="1" smtClean="0"/>
              <a:t>periode</a:t>
            </a:r>
            <a:r>
              <a:rPr lang="fr-CA" sz="1800" dirty="0" smtClean="0"/>
              <a:t> de temps 1744</a:t>
            </a:r>
            <a:br>
              <a:rPr lang="fr-CA" sz="1800" dirty="0" smtClean="0"/>
            </a:br>
            <a:r>
              <a:rPr lang="fr-CA" sz="1800" dirty="0" err="1" smtClean="0"/>
              <a:t>decouverte:degré</a:t>
            </a:r>
            <a:r>
              <a:rPr lang="fr-CA" sz="1800" dirty="0" smtClean="0"/>
              <a:t> </a:t>
            </a:r>
            <a:r>
              <a:rPr lang="fr-CA" sz="1800" dirty="0" err="1" smtClean="0"/>
              <a:t>celcius</a:t>
            </a:r>
            <a:r>
              <a:rPr lang="fr-CA" sz="1800" dirty="0" smtClean="0"/>
              <a:t>/</a:t>
            </a:r>
            <a:r>
              <a:rPr lang="fr-CA" sz="1800" dirty="0" err="1" smtClean="0"/>
              <a:t>echelle</a:t>
            </a:r>
            <a:r>
              <a:rPr lang="fr-CA" sz="1800" dirty="0" smtClean="0"/>
              <a:t> de </a:t>
            </a:r>
            <a:r>
              <a:rPr lang="fr-CA" sz="1800" dirty="0" err="1" smtClean="0"/>
              <a:t>temperature</a:t>
            </a:r>
            <a:r>
              <a:rPr lang="fr-CA" sz="1800" dirty="0" smtClean="0"/>
              <a:t/>
            </a:r>
            <a:br>
              <a:rPr lang="fr-CA" sz="1800" dirty="0" smtClean="0"/>
            </a:br>
            <a:r>
              <a:rPr lang="fr-CA" sz="1800" dirty="0" smtClean="0"/>
              <a:t>anecdote:0°c eau </a:t>
            </a:r>
            <a:r>
              <a:rPr lang="fr-CA" sz="1800" dirty="0" err="1" smtClean="0"/>
              <a:t>gelle</a:t>
            </a:r>
            <a:r>
              <a:rPr lang="fr-CA" sz="1800" dirty="0" smtClean="0"/>
              <a:t>/100°c eau bouille</a:t>
            </a:r>
            <a:endParaRPr lang="fr-CA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https://encrypted-tbn0.gstatic.com/images?q=tbn:ANd9GcSCvGIdinM9dugYv_XEyoNXuwIbTk3_aoKocKagobOBdaYbKG5nnixYs-I5XTY&amp;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20688"/>
            <a:ext cx="1171575" cy="133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Nom:celcius nom au complet:enders celcius nationalité:suedois periode de temps 1744 decouverte:degré celcius/echelle de temperature anecdote:0°c eau gelle/100°c eau bouille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Nom:celcius nom au complet:enders celcius nationalité:suedois periode de temps 1744 decouverte:degré celcius/echelle de temperature anecdote:0°c eau gelle/100°c eau bouille</dc:title>
  <dc:creator>CSBE</dc:creator>
  <cp:lastModifiedBy>CSBE</cp:lastModifiedBy>
  <cp:revision>1</cp:revision>
  <dcterms:created xsi:type="dcterms:W3CDTF">2023-01-23T14:23:18Z</dcterms:created>
  <dcterms:modified xsi:type="dcterms:W3CDTF">2023-01-23T14:27:48Z</dcterms:modified>
</cp:coreProperties>
</file>