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C280C-7B46-4330-BC2A-A2CC37206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9981F9-3CA7-4959-8F68-83CAECBA0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FA237C-3614-4179-8A27-2EA9C383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EF8D29-ABE1-4DBB-AC9E-C319BD3E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CD39CF-CA97-4F3D-88D3-FC6830DE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55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E5903-4F24-404B-A705-11EAEA944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E223DA-ADD5-4A4F-B325-004DBEA22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3A0DC4-A712-4AEC-AA8B-3F14C0A70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93DC7C-C184-47FE-8130-18C11A9B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10F9FC-1405-4B2B-B088-7066B88B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94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BB00F0-B0CE-437D-90FD-FFBC515E1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B910F4-8DD1-4435-864B-FCB001C26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A4881B-F413-4D06-81B2-40FCFD99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D864CB-612E-4F15-B924-A9C137AE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1F286C-0BF6-453C-AAFD-229D4638B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281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CCBCE-2D9B-4031-B8C5-A88DDAB55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9DC626-4B26-46AD-9983-201E30B18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B1160C-72CA-4BD3-9AAE-8883643DF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AF7FC6-4C68-4387-A19A-3656DE19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FFC4B9-E1AC-4849-8E28-5D087CA9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955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F73C6-B0B3-449E-8CB8-35609C83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394BBA-6762-4199-914C-78D661F15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8EC5BC-1E4F-4859-B6B3-5DC932B0B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F76D7D-BA19-4655-9699-CFA1A13A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A89AF6-2578-4481-9144-785BC863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993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79991-6E7D-47CB-8871-FDBD9EB27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72A627-BCB1-4040-BC82-DB8ACCEDA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ED9D7C-526F-47A3-98F1-BD6493521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5986D3-478E-41FD-836C-00C9D4E6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DFEDB2-3F39-477D-BA2A-DAB737C0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09AC52-AD23-4DB2-8FA9-462CD3F6E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605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04C482-558D-425E-B0D5-5866EED2F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CC77F7-C903-4EBB-8AEB-7086FB6A0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19979B-7BF0-4635-8B60-77B614E88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4D01FD6-902D-4968-8655-92C34C1ED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44FF00-5F92-4FB5-BA62-2328B5D1F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2E926F-90CD-4E5E-989B-941679C4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E3BD1A-D873-4EA6-9324-8623505D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6470A0-59AF-4CC6-A44C-1BF54A33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798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43625-2D1E-44F0-AB7E-86C867564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7F1D54-AF43-433B-8AA7-48766BB9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8004E7-A9C4-4455-9065-8C7481BDB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F3AD5D-A839-4969-B82F-5D043DAB0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879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583C75D-23B8-4A7D-848A-C85C9490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CAD403-0AC9-4C3E-B022-159C22741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E027E0-D137-453D-B7E0-D1A8F07D2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620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B7B056-9F14-485F-A0D4-33AB07908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93BF0C-0B8E-464C-A5B3-F545F8004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2818DD-CC2D-41FB-AEA8-6C26688D1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2682E3-7360-41F2-9DFE-97E91CCA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05FC31-C936-40FC-BFDF-D3AB615CF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DE44A3-773F-42E5-AE3B-77C14D63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806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24F24-54E8-471D-ADBF-114B0FF2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160733F-8E55-499D-96FB-40BAA1143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380F32-9BBD-42CB-8AC1-1B5B206F8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199288-3708-4ED2-AFE1-FF50615A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8FB3AB-3BA3-4236-B497-2FEFA33F5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EA1618-7F89-4CB3-9CC2-3008208C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877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3DB677C-936E-44AA-956E-4B9AF56D8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329DE9-BA3A-41F7-B74D-A7503B685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97BCA1-79AF-4EDF-95EB-B4D6FDB08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40766-5ABF-49E5-8C2A-8C6E011F262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0ED2E1-1AB9-49D0-A1CC-C2BB0062A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AA3ECA-7C3D-4516-BFE5-8FD441073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F1135-107D-4941-9893-F9CA21070B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811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fr.wikipedia.org/wiki/API_%CA%83" TargetMode="External"/><Relationship Id="rId18" Type="http://schemas.openxmlformats.org/officeDocument/2006/relationships/hyperlink" Target="https://fr.wikipedia.org/wiki/Ulm" TargetMode="External"/><Relationship Id="rId26" Type="http://schemas.openxmlformats.org/officeDocument/2006/relationships/hyperlink" Target="https://fr.wikipedia.org/wiki/%C3%89tats-Unis" TargetMode="External"/><Relationship Id="rId3" Type="http://schemas.openxmlformats.org/officeDocument/2006/relationships/hyperlink" Target="https://fr.wikipedia.org/wiki/Alphabet_phon%C3%A9tique_international" TargetMode="External"/><Relationship Id="rId21" Type="http://schemas.openxmlformats.org/officeDocument/2006/relationships/hyperlink" Target="https://fr.wikipedia.org/wiki/18_avril" TargetMode="External"/><Relationship Id="rId34" Type="http://schemas.openxmlformats.org/officeDocument/2006/relationships/hyperlink" Target="https://fr.wikipedia.org/wiki/Elsa_Einstein" TargetMode="External"/><Relationship Id="rId7" Type="http://schemas.openxmlformats.org/officeDocument/2006/relationships/hyperlink" Target="https://fr.wikipedia.org/wiki/API_l" TargetMode="External"/><Relationship Id="rId12" Type="http://schemas.openxmlformats.org/officeDocument/2006/relationships/hyperlink" Target="https://fr.wikipedia.org/wiki/API_n" TargetMode="External"/><Relationship Id="rId17" Type="http://schemas.openxmlformats.org/officeDocument/2006/relationships/hyperlink" Target="https://fr.wikipedia.org/wiki/1879" TargetMode="External"/><Relationship Id="rId25" Type="http://schemas.openxmlformats.org/officeDocument/2006/relationships/hyperlink" Target="https://fr.wikipedia.org/wiki/New_Jersey" TargetMode="External"/><Relationship Id="rId33" Type="http://schemas.openxmlformats.org/officeDocument/2006/relationships/hyperlink" Target="https://fr.wikipedia.org/wiki/Mileva_Einstein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fr.wikipedia.org/wiki/Mars_1879" TargetMode="External"/><Relationship Id="rId20" Type="http://schemas.openxmlformats.org/officeDocument/2006/relationships/hyperlink" Target="https://fr.wikipedia.org/wiki/Empire_allemand" TargetMode="External"/><Relationship Id="rId29" Type="http://schemas.openxmlformats.org/officeDocument/2006/relationships/hyperlink" Target="https://fr.wikipedia.org/wiki/Apatrid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API_a" TargetMode="External"/><Relationship Id="rId11" Type="http://schemas.openxmlformats.org/officeDocument/2006/relationships/hyperlink" Target="https://fr.wikipedia.org/wiki/API_%C9%AA" TargetMode="External"/><Relationship Id="rId24" Type="http://schemas.openxmlformats.org/officeDocument/2006/relationships/hyperlink" Target="https://fr.wikipedia.org/wiki/Princeton_(New_Jersey)" TargetMode="External"/><Relationship Id="rId32" Type="http://schemas.openxmlformats.org/officeDocument/2006/relationships/hyperlink" Target="https://fr.wikipedia.org/wiki/Albert_Einstein#cite_note-1" TargetMode="External"/><Relationship Id="rId5" Type="http://schemas.openxmlformats.org/officeDocument/2006/relationships/hyperlink" Target="https://fr.wikipedia.org/wiki/API_%CB%88" TargetMode="External"/><Relationship Id="rId15" Type="http://schemas.openxmlformats.org/officeDocument/2006/relationships/hyperlink" Target="https://fr.wikipedia.org/wiki/14_mars" TargetMode="External"/><Relationship Id="rId23" Type="http://schemas.openxmlformats.org/officeDocument/2006/relationships/hyperlink" Target="https://fr.wikipedia.org/wiki/1955" TargetMode="External"/><Relationship Id="rId28" Type="http://schemas.openxmlformats.org/officeDocument/2006/relationships/hyperlink" Target="https://fr.wikipedia.org/wiki/Allemagne" TargetMode="External"/><Relationship Id="rId10" Type="http://schemas.openxmlformats.org/officeDocument/2006/relationships/hyperlink" Target="https://fr.wikipedia.org/wiki/API_t" TargetMode="External"/><Relationship Id="rId19" Type="http://schemas.openxmlformats.org/officeDocument/2006/relationships/hyperlink" Target="https://fr.wikipedia.org/wiki/Royaume_de_Wurtemberg" TargetMode="External"/><Relationship Id="rId31" Type="http://schemas.openxmlformats.org/officeDocument/2006/relationships/hyperlink" Target="https://fr.wikipedia.org/wiki/Double_nationalit%C3%A9" TargetMode="External"/><Relationship Id="rId4" Type="http://schemas.openxmlformats.org/officeDocument/2006/relationships/hyperlink" Target="https://fr.wikipedia.org/wiki/Allemand" TargetMode="External"/><Relationship Id="rId9" Type="http://schemas.openxmlformats.org/officeDocument/2006/relationships/hyperlink" Target="https://fr.wikipedia.org/wiki/API_%C9%90" TargetMode="External"/><Relationship Id="rId14" Type="http://schemas.openxmlformats.org/officeDocument/2006/relationships/hyperlink" Target="https://fr.wikipedia.org/wiki/Fichier:De-Albert_Einstein.oga" TargetMode="External"/><Relationship Id="rId22" Type="http://schemas.openxmlformats.org/officeDocument/2006/relationships/hyperlink" Target="https://fr.wikipedia.org/wiki/Avril_1955" TargetMode="External"/><Relationship Id="rId27" Type="http://schemas.openxmlformats.org/officeDocument/2006/relationships/hyperlink" Target="https://fr.wikipedia.org/wiki/Physique_th%C3%A9orique" TargetMode="External"/><Relationship Id="rId30" Type="http://schemas.openxmlformats.org/officeDocument/2006/relationships/hyperlink" Target="https://fr.wikipedia.org/wiki/Suisse" TargetMode="External"/><Relationship Id="rId8" Type="http://schemas.openxmlformats.org/officeDocument/2006/relationships/hyperlink" Target="https://fr.wikipedia.org/wiki/API_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DE57BB6-4554-4251-AA97-09B5C23A3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0" y="534239"/>
            <a:ext cx="2095500" cy="2562225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D4D07AAB-2069-4DBE-99B4-A1C38214A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b="1" dirty="0"/>
              <a:t>Albert Einstein</a:t>
            </a:r>
            <a:r>
              <a:rPr lang="fr-CA" dirty="0"/>
              <a:t> (</a:t>
            </a:r>
            <a:r>
              <a:rPr lang="fr-CA" dirty="0">
                <a:hlinkClick r:id="rId3" tooltip="Alphabet phonétique internation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prononcé</a:t>
            </a:r>
            <a:r>
              <a:rPr lang="fr-CA" dirty="0"/>
              <a:t> en </a:t>
            </a:r>
            <a:r>
              <a:rPr lang="fr-CA" dirty="0">
                <a:hlinkClick r:id="rId4" tooltip="Alleman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allemand</a:t>
            </a:r>
            <a:r>
              <a:rPr lang="fr-CA" dirty="0"/>
              <a:t> [</a:t>
            </a:r>
            <a:r>
              <a:rPr lang="fr-CA" dirty="0">
                <a:hlinkClick r:id="rId5" tooltip="API 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ˈ</a:t>
            </a:r>
            <a:r>
              <a:rPr lang="fr-CA" dirty="0" err="1">
                <a:hlinkClick r:id="rId6" tooltip="API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fr-CA" dirty="0" err="1">
                <a:hlinkClick r:id="rId7" tooltip="API 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</a:t>
            </a:r>
            <a:r>
              <a:rPr lang="fr-CA" dirty="0" err="1">
                <a:hlinkClick r:id="rId8" tooltip="API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fr-CA" dirty="0" err="1">
                <a:hlinkClick r:id="rId9" tooltip="API 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ɐ</a:t>
            </a:r>
            <a:r>
              <a:rPr lang="fr-CA" dirty="0" err="1">
                <a:hlinkClick r:id="rId10" tooltip="API 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lang="fr-CA" dirty="0"/>
              <a:t> </a:t>
            </a:r>
            <a:r>
              <a:rPr lang="fr-CA" dirty="0">
                <a:hlinkClick r:id="rId5" tooltip="API 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ˈ</a:t>
            </a:r>
            <a:r>
              <a:rPr lang="fr-CA" dirty="0" err="1">
                <a:hlinkClick r:id="rId6" tooltip="API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fr-CA" dirty="0" err="1">
                <a:hlinkClick r:id="rId11" tooltip="API ɪ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ɪ</a:t>
            </a:r>
            <a:r>
              <a:rPr lang="fr-CA" dirty="0" err="1">
                <a:hlinkClick r:id="rId12" tooltip="API 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</a:t>
            </a:r>
            <a:r>
              <a:rPr lang="fr-CA" dirty="0" err="1">
                <a:hlinkClick r:id="rId13" tooltip="API 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ʃ</a:t>
            </a:r>
            <a:r>
              <a:rPr lang="fr-CA" dirty="0" err="1">
                <a:hlinkClick r:id="rId10" tooltip="API 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lang="fr-CA" dirty="0" err="1">
                <a:hlinkClick r:id="rId6" tooltip="API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fr-CA" dirty="0" err="1">
                <a:hlinkClick r:id="rId11" tooltip="API ɪ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ɪ</a:t>
            </a:r>
            <a:r>
              <a:rPr lang="fr-CA" dirty="0" err="1">
                <a:hlinkClick r:id="rId12" tooltip="API 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</a:t>
            </a:r>
            <a:r>
              <a:rPr lang="fr-CA" dirty="0"/>
              <a:t>] </a:t>
            </a:r>
            <a:r>
              <a:rPr lang="fr-CA" baseline="30000" dirty="0">
                <a:hlinkClick r:id="rId14" tooltip="Fichier:De-Albert Einstein.og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Écouter</a:t>
            </a:r>
            <a:r>
              <a:rPr lang="fr-CA" dirty="0"/>
              <a:t>) né le </a:t>
            </a:r>
            <a:r>
              <a:rPr lang="fr-CA" dirty="0">
                <a:hlinkClick r:id="rId15" tooltip="14 mar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</a:t>
            </a:r>
            <a:r>
              <a:rPr lang="fr-CA" dirty="0"/>
              <a:t> </a:t>
            </a:r>
            <a:r>
              <a:rPr lang="fr-CA" dirty="0">
                <a:hlinkClick r:id="rId16" tooltip="Mars 187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mars</a:t>
            </a:r>
            <a:r>
              <a:rPr lang="fr-CA" dirty="0"/>
              <a:t> </a:t>
            </a:r>
            <a:r>
              <a:rPr lang="fr-CA" dirty="0">
                <a:hlinkClick r:id="rId17" tooltip="187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1879</a:t>
            </a:r>
            <a:r>
              <a:rPr lang="fr-CA" dirty="0"/>
              <a:t> à </a:t>
            </a:r>
            <a:r>
              <a:rPr lang="fr-CA" dirty="0">
                <a:hlinkClick r:id="rId18" tooltip="Ul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Ulm</a:t>
            </a:r>
            <a:r>
              <a:rPr lang="fr-CA" dirty="0"/>
              <a:t>, dans le </a:t>
            </a:r>
            <a:r>
              <a:rPr lang="fr-CA" dirty="0">
                <a:hlinkClick r:id="rId19" tooltip="Royaume de Wurtember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Wurtemberg</a:t>
            </a:r>
            <a:r>
              <a:rPr lang="fr-CA" dirty="0"/>
              <a:t> (</a:t>
            </a:r>
            <a:r>
              <a:rPr lang="fr-CA" dirty="0">
                <a:hlinkClick r:id="rId20" tooltip="Empire alleman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Empire allemand</a:t>
            </a:r>
            <a:r>
              <a:rPr lang="fr-CA" dirty="0"/>
              <a:t>), et mort le </a:t>
            </a:r>
            <a:r>
              <a:rPr lang="fr-CA" dirty="0">
                <a:hlinkClick r:id="rId21" tooltip="18 avri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</a:t>
            </a:r>
            <a:r>
              <a:rPr lang="fr-CA" dirty="0"/>
              <a:t> </a:t>
            </a:r>
            <a:r>
              <a:rPr lang="fr-CA" dirty="0">
                <a:hlinkClick r:id="rId22" tooltip="Avril 19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avril</a:t>
            </a:r>
            <a:r>
              <a:rPr lang="fr-CA" dirty="0"/>
              <a:t> </a:t>
            </a:r>
            <a:r>
              <a:rPr lang="fr-CA" dirty="0">
                <a:hlinkClick r:id="rId23" tooltip="19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1955</a:t>
            </a:r>
            <a:r>
              <a:rPr lang="fr-CA" dirty="0"/>
              <a:t> à </a:t>
            </a:r>
            <a:r>
              <a:rPr lang="fr-CA" dirty="0">
                <a:hlinkClick r:id="rId24" tooltip="Princeton (New Jersey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Princeton</a:t>
            </a:r>
            <a:r>
              <a:rPr lang="fr-CA" dirty="0"/>
              <a:t>, dans le </a:t>
            </a:r>
            <a:r>
              <a:rPr lang="fr-CA" dirty="0">
                <a:hlinkClick r:id="rId25" tooltip="New Jerse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Jersey</a:t>
            </a:r>
            <a:r>
              <a:rPr lang="fr-CA" dirty="0"/>
              <a:t> (</a:t>
            </a:r>
            <a:r>
              <a:rPr lang="fr-CA" dirty="0">
                <a:hlinkClick r:id="rId26" tooltip="États-Un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États-Unis</a:t>
            </a:r>
            <a:r>
              <a:rPr lang="fr-CA" dirty="0"/>
              <a:t>), est un </a:t>
            </a:r>
            <a:r>
              <a:rPr lang="fr-CA" dirty="0">
                <a:hlinkClick r:id="rId27" tooltip="Physique théori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physicien théoricien</a:t>
            </a:r>
            <a:r>
              <a:rPr lang="fr-CA" dirty="0"/>
              <a:t>. Il fut successivement </a:t>
            </a:r>
            <a:r>
              <a:rPr lang="fr-CA" dirty="0">
                <a:hlinkClick r:id="rId28" tooltip="Allemag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allemand</a:t>
            </a:r>
            <a:r>
              <a:rPr lang="fr-CA" dirty="0"/>
              <a:t>, </a:t>
            </a:r>
            <a:r>
              <a:rPr lang="fr-CA" dirty="0">
                <a:hlinkClick r:id="rId29" tooltip="Apatr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apatride</a:t>
            </a:r>
            <a:r>
              <a:rPr lang="fr-CA" dirty="0"/>
              <a:t> (entre 1896 et 1901), </a:t>
            </a:r>
            <a:r>
              <a:rPr lang="fr-CA" dirty="0">
                <a:hlinkClick r:id="rId30" tooltip="Suis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suisse</a:t>
            </a:r>
            <a:r>
              <a:rPr lang="fr-CA" dirty="0"/>
              <a:t> (1901) et de </a:t>
            </a:r>
            <a:r>
              <a:rPr lang="fr-CA" dirty="0">
                <a:hlinkClick r:id="rId31" tooltip="Double nationalit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double nationalité</a:t>
            </a:r>
            <a:r>
              <a:rPr lang="fr-CA" dirty="0"/>
              <a:t> </a:t>
            </a:r>
            <a:r>
              <a:rPr lang="fr-CA" dirty="0">
                <a:hlinkClick r:id="rId30" tooltip="Suis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helvético</a:t>
            </a:r>
            <a:r>
              <a:rPr lang="fr-CA" dirty="0"/>
              <a:t>-</a:t>
            </a:r>
            <a:r>
              <a:rPr lang="fr-CA" dirty="0">
                <a:hlinkClick r:id="rId26" tooltip="États-Un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américaine</a:t>
            </a:r>
            <a:r>
              <a:rPr lang="fr-CA" dirty="0"/>
              <a:t> (1940)</a:t>
            </a:r>
            <a:r>
              <a:rPr lang="fr-CA" baseline="30000" dirty="0"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 1</a:t>
            </a:r>
            <a:r>
              <a:rPr lang="fr-CA" dirty="0"/>
              <a:t>. Il épousa </a:t>
            </a:r>
            <a:r>
              <a:rPr lang="fr-CA" dirty="0" err="1">
                <a:hlinkClick r:id="rId33" tooltip="Mileva Einste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Mileva</a:t>
            </a:r>
            <a:r>
              <a:rPr lang="fr-CA" dirty="0">
                <a:hlinkClick r:id="rId33" tooltip="Mileva Einste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CA" dirty="0" err="1">
                <a:hlinkClick r:id="rId33" tooltip="Mileva Einste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Marić</a:t>
            </a:r>
            <a:r>
              <a:rPr lang="fr-CA" dirty="0"/>
              <a:t>, puis sa cousine </a:t>
            </a:r>
            <a:r>
              <a:rPr lang="fr-CA" dirty="0">
                <a:hlinkClick r:id="rId34" tooltip="Elsa Einste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Elsa Einstein</a:t>
            </a:r>
            <a:r>
              <a:rPr lang="fr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8666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2022-11-11T16:48:34Z</dcterms:created>
  <dcterms:modified xsi:type="dcterms:W3CDTF">2022-11-11T16:49:29Z</dcterms:modified>
</cp:coreProperties>
</file>