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A6FC09-23CC-4C31-82A5-C06D11199B9C}" v="129" dt="2022-12-15T17:18:00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Personage</a:t>
            </a:r>
          </a:p>
          <a:p>
            <a:r>
              <a:rPr lang="en-US" dirty="0">
                <a:cs typeface="Calibri"/>
              </a:rPr>
              <a:t>Nom:     </a:t>
            </a:r>
            <a:r>
              <a:rPr lang="en-US" dirty="0" err="1">
                <a:cs typeface="Calibri"/>
              </a:rPr>
              <a:t>nobel</a:t>
            </a:r>
            <a:r>
              <a:rPr lang="en-US" dirty="0">
                <a:cs typeface="Calibri"/>
              </a:rPr>
              <a:t>           Nom au </a:t>
            </a:r>
            <a:r>
              <a:rPr lang="en-US" dirty="0" err="1">
                <a:cs typeface="Calibri"/>
              </a:rPr>
              <a:t>complet</a:t>
            </a:r>
            <a:r>
              <a:rPr lang="en-US" dirty="0">
                <a:cs typeface="Calibri"/>
              </a:rPr>
              <a:t>:   </a:t>
            </a:r>
            <a:r>
              <a:rPr lang="en-US" dirty="0" err="1">
                <a:cs typeface="Calibri"/>
              </a:rPr>
              <a:t>alfred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nobel</a:t>
            </a:r>
          </a:p>
          <a:p>
            <a:r>
              <a:rPr lang="en-US" dirty="0" err="1">
                <a:cs typeface="Calibri"/>
              </a:rPr>
              <a:t>Nationalité</a:t>
            </a:r>
            <a:r>
              <a:rPr lang="en-US" dirty="0">
                <a:cs typeface="Calibri"/>
              </a:rPr>
              <a:t>:   </a:t>
            </a:r>
            <a:r>
              <a:rPr lang="en-US" dirty="0" err="1">
                <a:cs typeface="Calibri"/>
              </a:rPr>
              <a:t>suedois</a:t>
            </a:r>
            <a:r>
              <a:rPr lang="en-US" dirty="0">
                <a:cs typeface="Calibri"/>
              </a:rPr>
              <a:t>                            Periode de temps: 1833 1896</a:t>
            </a:r>
          </a:p>
          <a:p>
            <a:r>
              <a:rPr lang="en-US" dirty="0" err="1">
                <a:cs typeface="Calibri"/>
              </a:rPr>
              <a:t>Decouverte</a:t>
            </a:r>
            <a:r>
              <a:rPr lang="en-US" dirty="0">
                <a:cs typeface="Calibri"/>
              </a:rPr>
              <a:t>:     </a:t>
            </a:r>
            <a:r>
              <a:rPr lang="en-US" dirty="0" err="1">
                <a:cs typeface="Calibri"/>
              </a:rPr>
              <a:t>tnt</a:t>
            </a:r>
            <a:r>
              <a:rPr lang="en-US" dirty="0">
                <a:cs typeface="Calibri"/>
              </a:rPr>
              <a:t>                       </a:t>
            </a:r>
            <a:r>
              <a:rPr lang="en-US" dirty="0" err="1">
                <a:cs typeface="Calibri"/>
              </a:rPr>
              <a:t>Annecdote</a:t>
            </a:r>
            <a:r>
              <a:rPr lang="en-US" dirty="0">
                <a:cs typeface="Calibri"/>
              </a:rPr>
              <a:t>: prix </a:t>
            </a:r>
            <a:r>
              <a:rPr lang="en-US" dirty="0" err="1">
                <a:cs typeface="Calibri"/>
              </a:rPr>
              <a:t>nobel</a:t>
            </a:r>
          </a:p>
        </p:txBody>
      </p:sp>
      <p:pic>
        <p:nvPicPr>
          <p:cNvPr id="4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4A7D5719-E528-068E-CF5A-3EC088066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981" y="3985402"/>
            <a:ext cx="1631471" cy="1115684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91C814A5-CA99-10E1-5937-0F423F81B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094" y="5111870"/>
            <a:ext cx="2609850" cy="1752600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F36B5628-0406-BA0C-7563-1746D78C8D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3731" y="1236093"/>
            <a:ext cx="17145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32</cp:revision>
  <dcterms:created xsi:type="dcterms:W3CDTF">2022-12-15T17:13:15Z</dcterms:created>
  <dcterms:modified xsi:type="dcterms:W3CDTF">2022-12-15T17:19:00Z</dcterms:modified>
</cp:coreProperties>
</file>