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SBE" initials="e" lastIdx="2" clrIdx="0">
    <p:extLst>
      <p:ext uri="{19B8F6BF-5375-455C-9EA6-DF929625EA0E}">
        <p15:presenceInfo xmlns:p15="http://schemas.microsoft.com/office/powerpoint/2012/main" userId="CSB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03T14:06:31.896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  <p:cm authorId="1" dt="2021-09-03T14:06:34.896" idx="2">
    <p:pos x="146" y="146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9F0EDE-8032-4900-9DC2-321F3A257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38F070-F08B-499F-9C08-AEB122F5E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4284E5-44A6-4CF9-8A51-E5633A66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A7A-05EE-47BF-A3B7-F911EB9E990F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260E1E-1C36-4B31-A8E5-78C04062C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3724CF-2D45-4C38-AC9C-E46056B78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88B1-C3FC-4662-A1E3-D7756CEB2F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620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6EF4E8-6F92-4173-AE39-617FD965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30E3EF-F1C9-4FFD-84A1-DBA2C80FD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A4782F-FBBB-4154-A66B-B83B97D18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A7A-05EE-47BF-A3B7-F911EB9E990F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1ABDA7-BAF5-4A0B-9FBA-757F8BDCF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07914B-B12B-41BB-866B-FFD7A74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88B1-C3FC-4662-A1E3-D7756CEB2F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307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2189160-F94D-492E-B6A4-0327F60B5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CD2966-0952-42E5-A6B9-B6A340C94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9C93B9-05CD-432D-BDE7-FA1E16657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A7A-05EE-47BF-A3B7-F911EB9E990F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709541-8E7F-413E-98EC-6EB54F3F4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D5B805-5126-403B-AC48-F340C24C2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88B1-C3FC-4662-A1E3-D7756CEB2F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404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778D40-0849-49E3-9FEA-A13E8453C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DF364E-214D-4681-8073-AE86A5648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458AD9-B8D3-476A-BB01-51F683A4F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A7A-05EE-47BF-A3B7-F911EB9E990F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314C83-243B-4336-9EF2-DB8030B94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265153-C088-4183-9CBC-38276FD2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88B1-C3FC-4662-A1E3-D7756CEB2F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843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641C8-4B66-4BCF-A4ED-AEB33F79E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10C31A-950A-418B-B995-3A2CA0EE1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5E3614-0F5C-493B-AD03-AE7B66F70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A7A-05EE-47BF-A3B7-F911EB9E990F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5762E0-7DCF-454E-A06D-708628F4F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3A1660-2E56-4D4F-B782-F8FB2F19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88B1-C3FC-4662-A1E3-D7756CEB2F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483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EF00AD-2F0D-4A20-A014-B28BAC176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8FD7EA-F351-4357-8318-F0990B4E9E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72FBDA-C429-4165-95BB-9FD47FDC0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DEFBEE-B9CE-4002-8E31-A762393BE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A7A-05EE-47BF-A3B7-F911EB9E990F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8529C2-6692-470A-8E93-5EB6A0F3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1572EC-DCA8-4BC2-80AD-D9063AE7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88B1-C3FC-4662-A1E3-D7756CEB2F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365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64F38A-F3D9-472C-87A3-38E6526B9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A351C3-4BCB-4011-8417-B2AE571E8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D5AD33F-9740-4F22-9FAF-A1C836501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2EB530-B231-4D08-9E75-2C81647F9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7E99DEA-8DB6-48CD-A5EC-391B28DF06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C1795B6-6795-426D-AF1E-2D1BD7CB0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A7A-05EE-47BF-A3B7-F911EB9E990F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9AA1F3F-CF10-4232-A814-6CFF9AFC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4138D3E-C033-441E-AADB-478710B88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88B1-C3FC-4662-A1E3-D7756CEB2F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64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D67679-C200-4A23-A182-5B73EAA3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D7297F6-E328-4EFB-B11F-3B78A1E6F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A7A-05EE-47BF-A3B7-F911EB9E990F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3A5E46B-FAB7-40FB-A998-8EF8DFE3B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A420ADA-D45F-4C2A-AC0C-74C2AB32D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88B1-C3FC-4662-A1E3-D7756CEB2F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683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74FBA82-C1AC-4041-803C-51F0A4138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A7A-05EE-47BF-A3B7-F911EB9E990F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942167A-EA78-47C4-AA4B-9E3F0DD9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12F422-2505-4EBE-B834-DD5ECE09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88B1-C3FC-4662-A1E3-D7756CEB2F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595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886313-1B1F-45A3-B512-E471E1147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D64157-34FE-4817-B887-D362CB0CB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0C5DCB-7FF3-4292-97F8-CE160097E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54EDB1-7C11-4477-A784-431F8E917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A7A-05EE-47BF-A3B7-F911EB9E990F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41D330-D523-430C-945B-024D6FE22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3D89FF-E247-4D1E-B3EE-4E907EE93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88B1-C3FC-4662-A1E3-D7756CEB2F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491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860EAA-5966-4BFC-940B-D04CB56BE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B8EE10C-44BB-47E0-B3FD-5661241D2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E2371F-C8A1-4FE0-8158-EF552DB33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348093-1AF0-4EBA-B214-847A6B9FA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7A7A-05EE-47BF-A3B7-F911EB9E990F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398F29-9C68-4B6D-9DD2-32A01304F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096A5C-1391-44E5-AA91-C888DD47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88B1-C3FC-4662-A1E3-D7756CEB2F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055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59DE78-796D-4836-A314-6675391E3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9EB946-BBA4-40A0-B5EF-B3DF547C5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17FE47-6E91-40C7-A003-F0A24F78E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17A7A-05EE-47BF-A3B7-F911EB9E990F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DFEC0E-6039-4D0D-B35E-4F0763B22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518233-649C-457D-BFAB-2771DBA10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988B1-C3FC-4662-A1E3-D7756CEB2F2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442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DB35C3-B3C0-4399-8F0A-7F53308EF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2635" y="570154"/>
            <a:ext cx="9144000" cy="573125"/>
          </a:xfrm>
        </p:spPr>
        <p:txBody>
          <a:bodyPr>
            <a:normAutofit/>
          </a:bodyPr>
          <a:lstStyle/>
          <a:p>
            <a:r>
              <a:rPr lang="fr-CA" sz="2800" dirty="0">
                <a:latin typeface="Baskerville Old Face" panose="02020602080505020303" pitchFamily="18" charset="0"/>
              </a:rPr>
              <a:t>Fuser de </a:t>
            </a:r>
            <a:r>
              <a:rPr lang="fr-CA" sz="2800" dirty="0">
                <a:latin typeface="Baskerville Old Face" panose="02020602080505020303" pitchFamily="18" charset="0"/>
                <a:ea typeface="Batang" panose="02030600000101010101" pitchFamily="18" charset="-127"/>
              </a:rPr>
              <a:t>Vincent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73FDC1-510A-42B4-82E3-0EFC9B4E7115}"/>
              </a:ext>
            </a:extLst>
          </p:cNvPr>
          <p:cNvSpPr/>
          <p:nvPr/>
        </p:nvSpPr>
        <p:spPr>
          <a:xfrm rot="5400000">
            <a:off x="989031" y="3973946"/>
            <a:ext cx="3259567" cy="46392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2104119C-6329-44DF-933A-1ADD6404D16D}"/>
              </a:ext>
            </a:extLst>
          </p:cNvPr>
          <p:cNvSpPr/>
          <p:nvPr/>
        </p:nvSpPr>
        <p:spPr>
          <a:xfrm>
            <a:off x="2386852" y="946339"/>
            <a:ext cx="463925" cy="1629785"/>
          </a:xfrm>
          <a:prstGeom prst="triangle">
            <a:avLst>
              <a:gd name="adj" fmla="val 51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CDE9F9BF-5028-4414-94A3-8F1069B25E6B}"/>
              </a:ext>
            </a:extLst>
          </p:cNvPr>
          <p:cNvSpPr/>
          <p:nvPr/>
        </p:nvSpPr>
        <p:spPr>
          <a:xfrm>
            <a:off x="2850777" y="4927002"/>
            <a:ext cx="978946" cy="1266670"/>
          </a:xfrm>
          <a:prstGeom prst="rtTriangl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CF943ED5-203A-41E5-90C9-160DECFDC1CA}"/>
              </a:ext>
            </a:extLst>
          </p:cNvPr>
          <p:cNvSpPr/>
          <p:nvPr/>
        </p:nvSpPr>
        <p:spPr>
          <a:xfrm flipH="1">
            <a:off x="1591460" y="4927002"/>
            <a:ext cx="795392" cy="1266670"/>
          </a:xfrm>
          <a:prstGeom prst="rtTriangl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0E9975-8D50-45F4-A924-A792408182FA}"/>
              </a:ext>
            </a:extLst>
          </p:cNvPr>
          <p:cNvSpPr/>
          <p:nvPr/>
        </p:nvSpPr>
        <p:spPr>
          <a:xfrm rot="16200000">
            <a:off x="1427317" y="3639204"/>
            <a:ext cx="235592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Vincent </a:t>
            </a:r>
            <a:endParaRPr lang="fr-FR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2D347581-894D-4482-96A5-2FA0882EA954}"/>
              </a:ext>
            </a:extLst>
          </p:cNvPr>
          <p:cNvSpPr/>
          <p:nvPr/>
        </p:nvSpPr>
        <p:spPr>
          <a:xfrm flipH="1">
            <a:off x="2573095" y="4927002"/>
            <a:ext cx="45719" cy="1271759"/>
          </a:xfrm>
          <a:prstGeom prst="rtTriangl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357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56C145-766F-4F9B-A802-51BE1371B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2D55D1-9E78-48A8-907D-3C5252572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25823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Batang</vt:lpstr>
      <vt:lpstr>Arial</vt:lpstr>
      <vt:lpstr>Baskerville Old Face</vt:lpstr>
      <vt:lpstr>Calibri</vt:lpstr>
      <vt:lpstr>Calibri Light</vt:lpstr>
      <vt:lpstr>Thème Office</vt:lpstr>
      <vt:lpstr>Fuser de Vincent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Fuser de Vincent</dc:title>
  <dc:creator>CSBE</dc:creator>
  <cp:lastModifiedBy>CSBE</cp:lastModifiedBy>
  <cp:revision>2</cp:revision>
  <dcterms:created xsi:type="dcterms:W3CDTF">2021-09-03T17:57:51Z</dcterms:created>
  <dcterms:modified xsi:type="dcterms:W3CDTF">2021-09-03T18:15:35Z</dcterms:modified>
</cp:coreProperties>
</file>