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554B15-3EC2-42B7-A0D8-CB66D5077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6F02D5-A703-4AB4-B291-ED2C97C01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F1B207-95CB-46F4-846D-2A880C2C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7F061-2170-4460-B7A7-3E5D10D9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1D0883-E338-496C-9CC4-B8786C26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126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57547-01CF-460C-8A02-934CDAE4C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B583C3-07CB-4A81-8C2C-8F5C3734D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E06B0F-BF70-4174-B013-E882916B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8F82AD-1ED8-473C-BB9D-E11E4F7D7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DA412D-3B9C-4D44-AF40-808C85D6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885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53DF00E-171A-496C-B448-C5E6E2D80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EA8191-2760-487E-A9EB-3DAA3DE15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BE50FF-32A5-47BD-A959-F05C2ED60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759961-5E93-463F-94CF-C0EF458F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6B1449-9E48-451B-89F7-20E83695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523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AE586-0BAB-45DE-A6FC-4644A2D7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BFE113-01D7-4A06-A328-9B5D07D56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A41C4F-ECEC-48AE-B889-1C813E3D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CC150-43AC-447A-BB9A-5161B2FAB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3AC517-E4EF-4876-BAF4-B80044FA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23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4EBFF-2B9A-43BA-933D-C065FE2C2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92E33A-EAD4-4925-BF6E-8359FEC8C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578D59-84FC-4773-A714-CCC07103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CEB23C-10F0-4915-8C85-F601A782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F307D0-9028-4475-B1A3-7D4BDC6E1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726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9AF3B-093A-4B72-B034-68B51A7A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CE4B41-5ACC-49AA-9AF6-CE5F6BA93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0F39D6-ED53-43F1-8B4A-7AAD7EB77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DA67F7-1D1E-48FD-95F0-07EE1018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BBCCBA-73CC-46A4-AC84-F0DA39FC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BB2900-EC0B-46F9-BC4A-66C0E5AB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891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B44BB-E853-4493-BAC5-DB8E6FCCD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C32493-238D-4A03-8304-E27EC99C6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0EA6BA-A2A7-4934-AAC1-301F77E0C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634368-D692-4BE0-9826-FD6D079E7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1158FC-3187-4483-88A8-4D3DC1BEF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98E1972-4FE7-46AD-AB63-94EAD987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DFBA44-04A5-49EC-9439-3714BB9A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3D2F9C-0D68-42D1-A3F2-FD0817C2F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182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EFB3F-6183-44FB-AE05-7F32CFF6E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EDA799-AABF-49F9-9F8B-8AF62B43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60F5FD-A8A1-4323-9D18-F0A0F57B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2F4968-B7C3-4306-948C-1446CD09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278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793794-3DD3-4DDF-8C37-7D0D6A10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D9923-8205-454B-AFAB-325B81721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581AE0-97D1-4C55-AD27-98A4519A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449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26EF3F-A872-4DDB-946E-E4D144641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AC029E-4EFD-4088-9542-47FEBC34B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19BA2C-4070-4DC5-B1CC-72409588A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5DCF59-6823-48AF-A07C-1129CFA4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8184C7-1537-481E-8C79-60273F95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CEBC95-2A38-4A8E-A368-465E3609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167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7000C-B4DF-4B88-916F-162AF9AD2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5292584-CD18-4435-A221-252AAFF8E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319C43-96E5-46E1-B6C6-7229D133D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C14F89-A493-4C01-9B4A-5A70B83D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65B0C6-E6C6-44E4-BE37-A8CB3284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A12199-C25F-46B1-942B-6E737693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682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F1493C-6CBA-402A-99A5-653D833CB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53D97F-08E7-41F7-8078-5005EB7E2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7B1531-FCC9-4469-B59E-93DCF70D9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0BB12-30EB-47C8-9D56-83F0D7F1014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DDCAE9-5BE8-471B-ADD1-964360089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AAB6DB-D14B-49C8-8D95-2ECFDCA1C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BE37-11BC-42D6-AF73-CF92A0A5A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002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search?sa=X&amp;bih=757&amp;biw=1440&amp;hl=fr&amp;q=Th%C3%A9on+d%27Alexandrie&amp;stick=H4sIAAAAAAAAAONgVuLUz9U3MCxIsyh5xGjCLfDyxz1hKe1Ja05eY1Tl4grOyC93zSvJLKkUEudig7J4pbi5ELp4FrEKh2QcXpmfp5Ci7piTWpGYl1KUmQoAPBNjU1oAAAA&amp;ved=2ahUKEwivw7jPhvP2AhWJVt8KHYhvDKgQzIcDKAB6BAgUEA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5DAE12-DDA8-4C69-BFAC-9F3AA62EA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NOM: Hypatie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453CD8-448B-4C95-98A1-BB2B25609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0245" y="4344968"/>
            <a:ext cx="3115457" cy="170553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</p:txBody>
      </p:sp>
      <p:pic>
        <p:nvPicPr>
          <p:cNvPr id="2050" name="Picture 2" descr="Hypatie d'Alexandrie, étoile brillante de l'Antiquité">
            <a:extLst>
              <a:ext uri="{FF2B5EF4-FFF2-40B4-BE49-F238E27FC236}">
                <a16:creationId xmlns:a16="http://schemas.microsoft.com/office/drawing/2014/main" id="{158CC0E2-E3EA-413B-8BA9-D8C4A18B1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94" y="3612233"/>
            <a:ext cx="3482172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65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29275D-D745-4136-BFCF-DD19DD7A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oogle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Théon</a:t>
            </a:r>
            <a:r>
              <a:rPr lang="fr-CA" u="sng" dirty="0">
                <a:solidFill>
                  <a:schemeClr val="tx1">
                    <a:lumMod val="95000"/>
                    <a:lumOff val="5000"/>
                  </a:schemeClr>
                </a:solidFill>
                <a:latin typeface="Google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d'Alexandrie</a:t>
            </a:r>
            <a:endParaRPr lang="fr-CA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E57D63-E1E4-4EBE-964B-3C179F83A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 de son père</a:t>
            </a:r>
          </a:p>
        </p:txBody>
      </p:sp>
      <p:pic>
        <p:nvPicPr>
          <p:cNvPr id="1028" name="Picture 4" descr="Héron d'Alexandrie — Wikipédia">
            <a:extLst>
              <a:ext uri="{FF2B5EF4-FFF2-40B4-BE49-F238E27FC236}">
                <a16:creationId xmlns:a16="http://schemas.microsoft.com/office/drawing/2014/main" id="{2DEDFF08-ACA9-4057-B417-481D17C8F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1876425"/>
            <a:ext cx="22098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33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9FCA1D-E77E-4E13-BE43-3CD6F8F1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>
                <a:solidFill>
                  <a:srgbClr val="202124"/>
                </a:solidFill>
                <a:latin typeface="arial" panose="020B0604020202020204" pitchFamily="34" charset="0"/>
              </a:rPr>
              <a:t>marcelienne</a:t>
            </a:r>
            <a:r>
              <a:rPr lang="fr-CA" dirty="0">
                <a:solidFill>
                  <a:srgbClr val="202124"/>
                </a:solidFill>
                <a:latin typeface="arial" panose="020B0604020202020204" pitchFamily="34" charset="0"/>
              </a:rPr>
              <a:t> est une néo-platonicienne qui croit au pouvoir de la Beauté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1E6484-4C42-4FE6-AFBF-54E2D322A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fonction</a:t>
            </a:r>
          </a:p>
        </p:txBody>
      </p:sp>
    </p:spTree>
    <p:extLst>
      <p:ext uri="{BB962C8B-B14F-4D97-AF65-F5344CB8AC3E}">
        <p14:creationId xmlns:p14="http://schemas.microsoft.com/office/powerpoint/2010/main" val="326208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23D0DA-8346-4556-AE2F-E942AB88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202124"/>
                </a:solidFill>
                <a:latin typeface="arial" panose="020B0604020202020204" pitchFamily="34" charset="0"/>
              </a:rPr>
              <a:t>au VII</a:t>
            </a:r>
            <a:r>
              <a:rPr lang="fr-CA" baseline="30000" dirty="0">
                <a:solidFill>
                  <a:srgbClr val="202124"/>
                </a:solidFill>
                <a:latin typeface="arial" panose="020B0604020202020204" pitchFamily="34" charset="0"/>
              </a:rPr>
              <a:t>e</a:t>
            </a:r>
            <a:r>
              <a:rPr lang="fr-CA" dirty="0">
                <a:solidFill>
                  <a:srgbClr val="202124"/>
                </a:solidFill>
                <a:latin typeface="arial" panose="020B0604020202020204" pitchFamily="34" charset="0"/>
              </a:rPr>
              <a:t> siècle et entre 35 et 370 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FA7A6E-246E-497C-BF7A-1B963EAA5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Années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3764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2468E-E60A-47BA-9900-F5011509F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4D5156"/>
                </a:solidFill>
                <a:latin typeface="arial" panose="020B0604020202020204" pitchFamily="34" charset="0"/>
              </a:rPr>
              <a:t>une philosophe néoplatonicienne, astronome 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11FEC9-8805-4B0C-AD11-1F801D0AF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localiter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7168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22F8B3-B7CD-49A2-9C45-ACDAED04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Elle enseigne la philosophie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FAE9D-0ABB-4683-B682-9B7B86AEE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1095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49B069-8DCB-4653-BC6D-4C03E64AF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3696" cy="4744757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rgbClr val="202124"/>
                </a:solidFill>
                <a:latin typeface="arial" panose="020B0604020202020204" pitchFamily="34" charset="0"/>
              </a:rPr>
              <a:t> elle </a:t>
            </a:r>
            <a:r>
              <a:rPr lang="fr-CA" b="1" dirty="0">
                <a:solidFill>
                  <a:srgbClr val="202124"/>
                </a:solidFill>
                <a:latin typeface="arial" panose="020B0604020202020204" pitchFamily="34" charset="0"/>
              </a:rPr>
              <a:t>est</a:t>
            </a:r>
            <a:r>
              <a:rPr lang="fr-CA" dirty="0">
                <a:solidFill>
                  <a:srgbClr val="202124"/>
                </a:solidFill>
                <a:latin typeface="arial" panose="020B0604020202020204" pitchFamily="34" charset="0"/>
              </a:rPr>
              <a:t> reconnue par ses contemporains, admirateurs ou détracteurs, </a:t>
            </a:r>
            <a:r>
              <a:rPr lang="fr-CA" b="1" dirty="0">
                <a:solidFill>
                  <a:srgbClr val="202124"/>
                </a:solidFill>
                <a:latin typeface="arial" panose="020B0604020202020204" pitchFamily="34" charset="0"/>
              </a:rPr>
              <a:t>comme</a:t>
            </a:r>
            <a:r>
              <a:rPr lang="fr-CA" dirty="0">
                <a:solidFill>
                  <a:srgbClr val="202124"/>
                </a:solidFill>
                <a:latin typeface="arial" panose="020B0604020202020204" pitchFamily="34" charset="0"/>
              </a:rPr>
              <a:t> une grande "philosophe néoplatonicienne", qui aime expliquer et commenter les grands maîtres, Platon et Aristote.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BFBC0E-FD1D-4ADB-8A75-335246344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4331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7F212-C8AA-4577-B0B1-CDEAE6654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504" y="365125"/>
            <a:ext cx="10515600" cy="1325563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3074" name="Picture 2" descr="Citation Jean Marcel destin : Notre destin n'est vraiment qu'un assemblage  d'images folles auquel">
            <a:extLst>
              <a:ext uri="{FF2B5EF4-FFF2-40B4-BE49-F238E27FC236}">
                <a16:creationId xmlns:a16="http://schemas.microsoft.com/office/drawing/2014/main" id="{4EFF8BC0-F451-473B-AF62-45B53E97A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96" y="-58701"/>
            <a:ext cx="37909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itation « Combien d'imbéciles à votre avis se sont posés… » - Kaakook">
            <a:extLst>
              <a:ext uri="{FF2B5EF4-FFF2-40B4-BE49-F238E27FC236}">
                <a16:creationId xmlns:a16="http://schemas.microsoft.com/office/drawing/2014/main" id="{7A6F39AE-F090-4A8E-9D79-1CEB9D7DA9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54" y="-58701"/>
            <a:ext cx="400196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l n'est qu'une façon de vaincre assurément la mort, c'est encore de mourir.">
            <a:extLst>
              <a:ext uri="{FF2B5EF4-FFF2-40B4-BE49-F238E27FC236}">
                <a16:creationId xmlns:a16="http://schemas.microsoft.com/office/drawing/2014/main" id="{C86B8726-4490-46AB-BA64-6DC65CA75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69" y="2494742"/>
            <a:ext cx="4145092" cy="195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Oups c'est l'heure de la pause... - Pensées de nanas . | Facebook">
            <a:extLst>
              <a:ext uri="{FF2B5EF4-FFF2-40B4-BE49-F238E27FC236}">
                <a16:creationId xmlns:a16="http://schemas.microsoft.com/office/drawing/2014/main" id="{6CE2B5FD-16FA-4DBE-96C4-5FB7BF17C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372" y="-8727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Fais Une Pause... - Soriah.Amahom.Com">
            <a:extLst>
              <a:ext uri="{FF2B5EF4-FFF2-40B4-BE49-F238E27FC236}">
                <a16:creationId xmlns:a16="http://schemas.microsoft.com/office/drawing/2014/main" id="{16208B74-8EAC-4D57-A3DD-28D1AD333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414" y="2417594"/>
            <a:ext cx="3429001" cy="292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1530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</Words>
  <Application>Microsoft Office PowerPoint</Application>
  <PresentationFormat>Grand écran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Google Sans</vt:lpstr>
      <vt:lpstr>Thème Office</vt:lpstr>
      <vt:lpstr>NOM: Hypatie</vt:lpstr>
      <vt:lpstr>Théon d'Alexandrie</vt:lpstr>
      <vt:lpstr>marcelienne est une néo-platonicienne qui croit au pouvoir de la Beauté</vt:lpstr>
      <vt:lpstr>au VIIe siècle et entre 35 et 370 </vt:lpstr>
      <vt:lpstr>une philosophe néoplatonicienne, astronome </vt:lpstr>
      <vt:lpstr>Elle enseigne la philosophie </vt:lpstr>
      <vt:lpstr> elle est reconnue par ses contemporains, admirateurs ou détracteurs, comme une grande "philosophe néoplatonicienne", qui aime expliquer et commenter les grands maîtres, Platon et Aristote.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NOM: Hypatie</dc:title>
  <dc:creator>CSBE</dc:creator>
  <cp:lastModifiedBy>CSBE</cp:lastModifiedBy>
  <cp:revision>2</cp:revision>
  <dcterms:created xsi:type="dcterms:W3CDTF">2022-04-01T14:15:56Z</dcterms:created>
  <dcterms:modified xsi:type="dcterms:W3CDTF">2022-04-01T14:31:43Z</dcterms:modified>
</cp:coreProperties>
</file>