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30DA1-4EF5-426C-8271-853A812D1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43B96C-8E84-4C53-BC31-86FECB641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E6D967-CB7C-4D60-A7B7-C82F71A7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80AD70-ADFD-432B-AABF-3E38DFB9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189CA-0A6C-4E25-B302-E50E2BC5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446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06CAA-1A58-43EB-B2C6-7A3AEE68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D10888-4017-443E-8DAC-AEAB4B658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4B8F90-0F95-4EF9-9BF1-ABC11043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56965-C3F3-4E01-9B3B-77958FD6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034554-ADC6-40F0-BEB4-B69450B8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857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E3740C-DAA4-46E2-B4DB-BECD6E686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2D5D17-828D-4BEF-8BA4-6DC38471C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3E2AE0-3715-400A-AC30-87A1B638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F28534-9CEF-4335-9D0C-2EE76DA6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C6184-CCE0-4EB5-85A7-9953B8E0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496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7969F-9D79-46A6-8EAE-FB8A7745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ECF53D-19DA-4CBF-85D6-3A804E45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81C2E8-3FF7-4747-B4E1-4CB49754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66093F-3973-4311-A475-B6AA57D0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908830-E502-458F-A7D8-949878FF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597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CCE7B-239F-4822-BC27-EF50E16E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A9616B-644F-43C7-94EF-D4D47987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1B8DC9-308E-4456-8D3A-0F1B8018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7A8F04-35CF-47C0-9AB3-F1F3DED8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342C99-22B2-47E3-A777-CF89CBF1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618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C1D24-DAC2-4816-8311-1D5E616F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13844-2CCC-43FC-96CC-1C52C7AC9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DB36BD-DB43-4A99-BDE9-D4E17F8BD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F6BF83-7219-4F3E-B003-CF4E506A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4A8EA8-0CFC-4BF5-8BCD-8C0F4D0F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A66B8D-5D59-461E-9C59-0316A60C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01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C0305-5A4E-423C-B61C-74E83A2B8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B1ABE0-31AF-4721-B72F-5B272DEC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D9C6B4-A000-4DE9-AFAA-EEDDAE648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C72E58-3629-4E49-93B8-8B8CC0762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09C9B0-EAB8-4F3A-9B44-CFF585847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E61B5E-B1D2-4988-9EC3-8CA20916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6B819A-CF00-484B-A454-C9095B60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33F4AA-DA1D-48D5-B44A-B21FABD5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22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8A6DE7-1E19-4BDA-A0AF-472DA653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7C5AB5-6F46-4C5A-A6D7-C3F3A4FA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3E5555-2BB5-4CC2-94CF-6BE6A553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5DC6AE-3147-4940-89DD-435EAF1F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23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71CF79-62D4-49FE-A63D-18DA1A01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25DB42-1E8C-4C0B-827F-24DEDB11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BAF205-83E7-4BE0-A3CB-3692941E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784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53D04-C2EE-4D0B-B9B3-06B84C3DE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C18748-BABB-4855-98D5-04BA2FDE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7EFAD5-56D2-4DB3-8ACA-14038509D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2241A0-401B-45D4-B53B-E00461DCA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975F31-BCA5-4086-8D63-F5361D25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D1E444-A2DA-46CA-88E0-4AE872B7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95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530AC-84DF-46C3-9B6C-FB909C8B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42C00B-E044-4A20-88DF-E9DA327F6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1747F3-6952-4D30-B478-299A164C6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EE4AFA-4C16-4733-888E-3FA01D80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5ED4A7-33D1-403E-B4B2-92CF8F9A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ADA3F8-D8B5-4B91-A9CE-03B15193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337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42C7F8-159D-442F-9FE3-483D291FC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5B5EE3-92F9-41E0-B868-45C21C0A9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3D1C5B-EC68-45F7-84C6-262A2AAF5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03B3-497C-4DE3-A849-69DDB07E2A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A6514-5767-43E0-B416-75401B756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30A6AD-3793-4DD8-B829-A97AC4025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872A-D7D8-40B0-95B9-E45B007CC5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86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F4A57-40F5-4F0B-90DD-7705591DD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diophante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482FCC-483A-430E-826D-B5CDC4FBB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5782"/>
            <a:ext cx="9144000" cy="1382017"/>
          </a:xfrm>
        </p:spPr>
        <p:txBody>
          <a:bodyPr/>
          <a:lstStyle/>
          <a:p>
            <a:r>
              <a:rPr lang="fr-CA" dirty="0"/>
              <a:t>Fait par Vincent</a:t>
            </a:r>
          </a:p>
          <a:p>
            <a:r>
              <a:rPr lang="fr-CA" dirty="0"/>
              <a:t> </a:t>
            </a:r>
            <a:r>
              <a:rPr lang="fr-CA" dirty="0">
                <a:solidFill>
                  <a:srgbClr val="202122"/>
                </a:solidFill>
                <a:latin typeface="Arial" panose="020B0604020202020204" pitchFamily="34" charset="0"/>
              </a:rPr>
              <a:t>Alexandrie</a:t>
            </a:r>
            <a:endParaRPr lang="fr-CA" dirty="0"/>
          </a:p>
          <a:p>
            <a:r>
              <a:rPr lang="fr-CA" dirty="0"/>
              <a:t>1 siècle aven J-C</a:t>
            </a:r>
          </a:p>
          <a:p>
            <a:endParaRPr lang="fr-CA" dirty="0"/>
          </a:p>
        </p:txBody>
      </p:sp>
      <p:pic>
        <p:nvPicPr>
          <p:cNvPr id="1026" name="Picture 2" descr="Diophante d&amp;#39;Alexandrie citations | Citations célèbres">
            <a:extLst>
              <a:ext uri="{FF2B5EF4-FFF2-40B4-BE49-F238E27FC236}">
                <a16:creationId xmlns:a16="http://schemas.microsoft.com/office/drawing/2014/main" id="{2F3A4A14-5229-4809-AED2-A4A617791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20556" y="0"/>
            <a:ext cx="4442444" cy="265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ophante d&amp;#39;Alexandrie — Wikipédia">
            <a:extLst>
              <a:ext uri="{FF2B5EF4-FFF2-40B4-BE49-F238E27FC236}">
                <a16:creationId xmlns:a16="http://schemas.microsoft.com/office/drawing/2014/main" id="{B7E98D7A-1D4A-46F7-BB04-0A2F48D8C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429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RTE EGYPTE /INTERETS - Les routes du monde">
            <a:extLst>
              <a:ext uri="{FF2B5EF4-FFF2-40B4-BE49-F238E27FC236}">
                <a16:creationId xmlns:a16="http://schemas.microsoft.com/office/drawing/2014/main" id="{E29823E4-1800-4631-B410-B34230538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2443" cy="39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lexandrie est une ville du nord de l&amp;#39;Égypte, au bord de la Mer  Méditerranée. Elle a été construite en l&amp;#39;an -331 par Alexandre le G… |  Airplane view, Egypt, Outdoor">
            <a:extLst>
              <a:ext uri="{FF2B5EF4-FFF2-40B4-BE49-F238E27FC236}">
                <a16:creationId xmlns:a16="http://schemas.microsoft.com/office/drawing/2014/main" id="{139A8175-4E5B-462C-B726-C4304EBC0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13176"/>
            <a:ext cx="4441913" cy="29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4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25A870-4E66-4FA0-8D23-F5E3B132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Son 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6F842-5EA1-4526-9310-015E5B99B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 1/6 </a:t>
            </a:r>
          </a:p>
          <a:p>
            <a:r>
              <a:rPr lang="fr-CA" dirty="0"/>
              <a:t>Adolescence 1/12</a:t>
            </a:r>
          </a:p>
          <a:p>
            <a:r>
              <a:rPr lang="fr-CA" dirty="0"/>
              <a:t>Avant son mariage 1/7 </a:t>
            </a:r>
          </a:p>
          <a:p>
            <a:r>
              <a:rPr lang="fr-CA" dirty="0"/>
              <a:t>5 ans avant d’avoir un fils son fils vécu 1/2</a:t>
            </a:r>
          </a:p>
          <a:p>
            <a:r>
              <a:rPr lang="fr-CA" dirty="0"/>
              <a:t>Il ne vécu alors que 4 ans dénominateur commun 85</a:t>
            </a:r>
          </a:p>
        </p:txBody>
      </p:sp>
    </p:spTree>
    <p:extLst>
      <p:ext uri="{BB962C8B-B14F-4D97-AF65-F5344CB8AC3E}">
        <p14:creationId xmlns:p14="http://schemas.microsoft.com/office/powerpoint/2010/main" val="272369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E3F42-B7B9-43E5-BE95-89C301ED6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59FBF9-325C-4D21-BF16-4D6E9468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     </a:t>
            </a:r>
            <a:r>
              <a:rPr lang="fr-CA" dirty="0" err="1"/>
              <a:t>x+y+z</a:t>
            </a:r>
            <a:r>
              <a:rPr lang="fr-CA" dirty="0"/>
              <a:t>=20</a:t>
            </a:r>
          </a:p>
          <a:p>
            <a:r>
              <a:rPr lang="fr-CA" dirty="0" err="1"/>
              <a:t>W+x+y</a:t>
            </a:r>
            <a:r>
              <a:rPr lang="fr-CA" dirty="0"/>
              <a:t>    =22</a:t>
            </a:r>
          </a:p>
          <a:p>
            <a:r>
              <a:rPr lang="fr-CA" dirty="0" err="1"/>
              <a:t>W+x</a:t>
            </a:r>
            <a:r>
              <a:rPr lang="fr-CA" dirty="0"/>
              <a:t>    +z=24</a:t>
            </a:r>
          </a:p>
          <a:p>
            <a:r>
              <a:rPr lang="fr-CA" dirty="0"/>
              <a:t>W    +</a:t>
            </a:r>
            <a:r>
              <a:rPr lang="fr-CA" dirty="0" err="1"/>
              <a:t>y+z</a:t>
            </a:r>
            <a:r>
              <a:rPr lang="fr-CA" dirty="0"/>
              <a:t>=27</a:t>
            </a:r>
          </a:p>
          <a:p>
            <a:endParaRPr lang="fr-CA" dirty="0"/>
          </a:p>
          <a:p>
            <a:r>
              <a:rPr lang="fr-CA" dirty="0"/>
              <a:t>#D’inconnues (variables) = 4</a:t>
            </a:r>
          </a:p>
          <a:p>
            <a:r>
              <a:rPr lang="fr-CA" dirty="0"/>
              <a:t>    #Équations différentes = 4</a:t>
            </a:r>
          </a:p>
        </p:txBody>
      </p:sp>
    </p:spTree>
    <p:extLst>
      <p:ext uri="{BB962C8B-B14F-4D97-AF65-F5344CB8AC3E}">
        <p14:creationId xmlns:p14="http://schemas.microsoft.com/office/powerpoint/2010/main" val="348743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77BEF2-DF24-44A9-B554-3DC20C9A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E8600-3800-45B4-B3DA-E48147CC0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#8  Comment </a:t>
            </a:r>
            <a:r>
              <a:rPr lang="fr-CA" dirty="0" err="1"/>
              <a:t>peut­on</a:t>
            </a:r>
            <a:r>
              <a:rPr lang="fr-CA" dirty="0"/>
              <a:t> trouver quatre nombres lorsqu'on  connaît toutes les sommes possibles de trois d'entre eux?  x   +  y  +  z   =     20  </a:t>
            </a:r>
          </a:p>
          <a:p>
            <a:r>
              <a:rPr lang="fr-CA" dirty="0"/>
              <a:t>  w + x   +  y           =     22  </a:t>
            </a:r>
          </a:p>
          <a:p>
            <a:r>
              <a:rPr lang="fr-CA" dirty="0"/>
              <a:t>  w + x           +  z   =     24     alors z =9 alors w=11 alors y=7 alors x=</a:t>
            </a:r>
            <a:r>
              <a:rPr lang="fr-CA"/>
              <a:t> 4</a:t>
            </a:r>
            <a:endParaRPr lang="fr-CA" dirty="0"/>
          </a:p>
          <a:p>
            <a:r>
              <a:rPr lang="fr-CA" dirty="0"/>
              <a:t>  w         +  y  +  z   =     27 </a:t>
            </a:r>
          </a:p>
          <a:p>
            <a:r>
              <a:rPr lang="fr-CA" dirty="0"/>
              <a:t>-------------------------------   </a:t>
            </a:r>
          </a:p>
          <a:p>
            <a:r>
              <a:rPr lang="fr-CA" dirty="0"/>
              <a:t>3 w + 3x + 3y+ 3z   =   93   </a:t>
            </a:r>
          </a:p>
          <a:p>
            <a:r>
              <a:rPr lang="fr-CA" dirty="0"/>
              <a:t>   w +  x  +  y  +  z   =    31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7E277053-CA7A-44C4-85F7-B802640D9F66}"/>
              </a:ext>
            </a:extLst>
          </p:cNvPr>
          <p:cNvSpPr/>
          <p:nvPr/>
        </p:nvSpPr>
        <p:spPr>
          <a:xfrm rot="1346205">
            <a:off x="4109422" y="4042102"/>
            <a:ext cx="828339" cy="309820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040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316</Words>
  <Application>Microsoft Office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diophante</vt:lpstr>
      <vt:lpstr>Son épitaphe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5</cp:revision>
  <dcterms:created xsi:type="dcterms:W3CDTF">2022-01-18T15:20:10Z</dcterms:created>
  <dcterms:modified xsi:type="dcterms:W3CDTF">2022-01-18T15:46:12Z</dcterms:modified>
</cp:coreProperties>
</file>