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A2B39-7356-4E52-B4CD-B385BB614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1881AA-0E44-42B5-A3CB-711EA72DC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EAE4F-14A4-4564-929B-969D5E98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C9501E-C0D1-437A-9FA4-D5F8C645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543880-2DD2-4421-9DD6-27D63244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49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90F83-FAB8-4A6C-9E00-B96E2993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AC822FA-205D-4DB4-8F03-89814DCA2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3CF2CB-309E-4BD7-BD34-0D2E02DF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8BADE-31F0-4877-B18E-4DACC535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2EA753-0838-4016-9F5A-74EFEB05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882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57BAE4-351D-423A-B7B0-E772F6783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55592D-739A-40D7-9D00-C05142BEE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86A4D2-D1C9-40CF-AF6D-4C498BAAC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48FE23-7784-47C9-A3A0-BC47D91A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A45397-DE90-4341-9B0B-D273AF32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375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ECC051-31C7-4760-AC4B-636D206A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0A34D-B382-4698-B2E6-A991551C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5ADA9-2569-4382-8E57-DB70FCA0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BE4491-3A0B-4B96-B09E-2EFD68988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E24841-4DA3-4505-96E3-C4B0E981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54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CFC515-4C89-4215-BC29-1E30929B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EFBAA1-E801-479C-8F53-CD17D2BDF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3D332F-32CC-4D6A-8FC5-16B15D54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995008-CA96-40C1-B85A-0907773F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CA1E9E-F1F4-456E-9B65-C5FC40DE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82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D4ED3-69E5-4589-A507-B8911DB8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7C6284-D152-417D-A258-2202E6F03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26784B-4326-4D3E-8616-7090DDA04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22356F-B579-440E-AC28-39334E9A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737882-B8E9-42FD-81D3-EB70EEB5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0F0CC7-1ACF-47E4-8AB5-0F5F6D37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64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1F933-70F4-4D95-B4AD-97FA2B69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77BEF4-10E0-430C-897B-11C7788A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533E4C-D8C3-4B13-89FB-B32AD9AFC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464032-39F3-4070-8F24-3E6404404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5E7157-6281-413C-B287-741D8D05C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AECBA5-C9A8-4DA2-A2D9-D3438E2D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A29E54-937F-4737-A7D2-2A0045A9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FE1DCD-608D-4F4E-A5BD-DE599F7F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102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2EDC19-6156-4F58-88BD-85E387336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AA58E5-9335-48FF-949B-3B456FE1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19E6EC-56E3-49BC-AB42-2E01C664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04E4E9-0E03-452D-9B92-1FB6BFC0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142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20211F-E604-44EE-A6D8-5C5AF8DE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5F9A7B-64FA-4674-8DE4-D5B335D6E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277B65-BC54-4C16-A7C9-709A6381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03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D1AA0-D487-4A20-9EC9-3C0A780C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C2C3F4-2992-4657-BA52-AEC514E0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8A496C-629F-4758-AB67-2979D30F6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1C8E68-72B7-461F-A757-041C1C4A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D24272-3CD2-42D0-AB2B-EACE9652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6BD9C6-B002-4DD4-AEDB-89AC4264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51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2FED0-FFDD-4626-9C34-2F85043A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5842C3-C39C-4AE1-97B3-084F4F82A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A75724-2113-4FE4-9786-4D95EBA1F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A88281-207E-4578-9DC1-79A3FB24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33BA58-A81C-4AC4-92CA-7D5F75D4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C33B1C-E43E-409E-85D2-A9982016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298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ABCE3D-D121-4A8C-876D-2CAC1371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D78BEE-1AD4-4E86-8944-3C78360C1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61B759-6EBD-49E9-8BC3-7A4B46625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710C4-2F1E-4E67-9F05-FB55DA82415B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F1099C-BC38-4F40-9A46-32BEFFDE5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9A229-E0B1-43F1-AD33-A392A71A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3045-CF6C-41E7-91E3-805B12C2576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35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EB50C-42F3-4E0C-A4E8-C0C7ED8785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/>
              <a:t>AlfredWegener</a:t>
            </a:r>
            <a:br>
              <a:rPr lang="fr-CA" dirty="0"/>
            </a:br>
            <a:r>
              <a:rPr lang="fr-CA" sz="2200" dirty="0" err="1"/>
              <a:t>alemend</a:t>
            </a:r>
            <a:br>
              <a:rPr lang="fr-CA" sz="2200" dirty="0"/>
            </a:br>
            <a:r>
              <a:rPr lang="fr-CA" sz="2200" dirty="0"/>
              <a:t>découverte la </a:t>
            </a:r>
            <a:r>
              <a:rPr lang="fr-CA" sz="2200" dirty="0" err="1"/>
              <a:t>derrive</a:t>
            </a:r>
            <a:r>
              <a:rPr lang="fr-CA" sz="2200" dirty="0"/>
              <a:t> des </a:t>
            </a:r>
            <a:r>
              <a:rPr lang="fr-CA" sz="2200" dirty="0" err="1"/>
              <a:t>contien</a:t>
            </a:r>
            <a:br>
              <a:rPr lang="fr-CA" sz="2200" dirty="0"/>
            </a:br>
            <a:r>
              <a:rPr lang="fr-CA" sz="2200" dirty="0"/>
              <a:t>1880 et mord 1930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856A03-91D4-48C5-93E5-E622D801C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0689516" y="802925"/>
            <a:ext cx="848658" cy="808031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1026" name="Picture 2" descr="Alfred Wegener - Wikipedia">
            <a:extLst>
              <a:ext uri="{FF2B5EF4-FFF2-40B4-BE49-F238E27FC236}">
                <a16:creationId xmlns:a16="http://schemas.microsoft.com/office/drawing/2014/main" id="{479289C6-1817-4659-97FF-E8B68693F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60715" y="-136880"/>
            <a:ext cx="2677425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lemand - LAROUSSE">
            <a:extLst>
              <a:ext uri="{FF2B5EF4-FFF2-40B4-BE49-F238E27FC236}">
                <a16:creationId xmlns:a16="http://schemas.microsoft.com/office/drawing/2014/main" id="{FC17B67E-CB36-4B63-9BEF-FEB958535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39" y="378265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 Dérive des Continents">
            <a:extLst>
              <a:ext uri="{FF2B5EF4-FFF2-40B4-BE49-F238E27FC236}">
                <a16:creationId xmlns:a16="http://schemas.microsoft.com/office/drawing/2014/main" id="{C851BA63-CAC4-4456-A49A-3EEF55214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36" y="2316163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612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AlfredWegener alemend découverte la derrive des contien 1880 et mord 1930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AlfredWegener alemend découverte la derrive des contien 1880 et mord 1930</dc:title>
  <dc:creator>CSBE</dc:creator>
  <cp:lastModifiedBy>CSBE</cp:lastModifiedBy>
  <cp:revision>1</cp:revision>
  <dcterms:created xsi:type="dcterms:W3CDTF">2022-04-01T14:43:38Z</dcterms:created>
  <dcterms:modified xsi:type="dcterms:W3CDTF">2022-04-01T14:43:57Z</dcterms:modified>
</cp:coreProperties>
</file>