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9567B-C42E-4208-B7CD-0D7582C62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397E0E-D37A-4015-A90F-2437DBC48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7DC437-C073-4272-A770-2B091D5E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530098-EE9D-473C-8AD0-95F68B5D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3A3A72-2049-466F-A8C6-A8B2EB0A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826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4A614-109E-464F-A12A-5C45C0B5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BCC939-7F91-492F-B16C-D34555953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F8EAFA-6CE3-43E4-A76B-E03473B2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B0478-AC69-4B4A-B343-6607D77A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9F88C8-4167-4361-90F1-B157563A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17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799EEA-6DC7-43E1-937F-3B6AC8647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B24C59-2E56-4E5F-8A41-2AE1F4344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74DFA2-80C0-4390-AF06-439181B9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924B1B-BEC6-48CB-96D4-DB05CA9F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C9AC5D-A1FD-474E-8320-6E7827AE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31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C1D38-4BB7-49D8-AA7F-14873C0F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DCCF3C-03A3-4779-90D8-C2A6F408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FB8AC9-9167-4C8C-808D-741B3EA8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53550-48C5-41D2-841F-F659C919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32F948-872E-4702-94E1-895EA942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214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D617-DE46-48E7-95B5-47B3AC1C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D274CE-FA31-4661-821C-4020A75EF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1E7A01-D06E-4275-AF22-99A7304D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81322-5A58-4ED0-BCE5-1FAF37B2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5269FD-A8D5-47ED-A71D-5AA2E952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653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EEE5C-DE3F-43B5-BB3E-9D7C5B0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7FCAE9-89E3-4337-8794-25ABE312D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CFC300-6918-4009-8C07-9705793A5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E549A5-819C-468C-89F5-40B152FD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64DEB9-222F-4A52-9A29-B5DF767D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E4BA7E-D880-4E85-9DF2-08617A87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46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054D8-92C0-43DD-8700-720E0150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84370A-33A8-41F5-B182-6C395395C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81AFF0-CBAC-4CAD-9B95-EC2D67635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286A13-14FA-4CB1-ABAF-2E33DC779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E50671-45C5-4C0B-81E0-B1190F854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EDC60C-49A0-4CAB-8E5B-757EA78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CBEE90-4024-4D02-9F66-2DD3DDD0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0999E9-999E-459E-B305-A6401864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866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66240-BE5A-49E9-B998-7A551BDF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4473D3-D800-46CF-B310-CDC9AAE5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473CA6-4C05-42AA-BC76-7C0B6DF0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4BCB50-C7AF-44BF-9484-155FC850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682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087061-A5A0-4E7E-A121-036640C8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DFB953-DA32-4AC6-9B68-5329196D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8545FB-F6D9-4C9C-AFB2-D5AB45FA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061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4A441-82CC-4AE5-A3A1-2EE65417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C8EB0F-B7BB-4AE6-A4B9-3C854B6B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835A62-2F08-47B2-987C-F92961869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973458-444E-47A3-B939-CF89F27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835307-2CF0-4AB8-96A7-195615E1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B13D7C-3B1A-41FC-9DEE-1936F048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895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3AC29-8FD6-4B73-AA59-098A3B1D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350A8F-BD0B-4DCA-8268-85D0973C8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862C0E-3136-4467-ACDD-6CFFE9A16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420AC9-2D8C-4DC5-BADF-7C822BDF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B9F53B-0C97-4389-856C-FDF13853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4EBC85-4BD3-4F49-A151-F616A2C9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607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9E1C63-95EA-4BC7-910A-6FC679B4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42C692-9261-4A05-A50F-BC216E20C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A112F8-487B-4FDB-96FF-75AB97FFD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19A79-5723-4BAE-A2D9-62913D18C51A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808BF8-70ED-4D9A-88B9-D8EA36B55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06F737-F33C-4086-85E8-46EB01EF3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8192F-D8BF-4A06-85B9-723F403965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676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76CB8-CB93-4170-8729-E06AF4438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Espace: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D436EB-6372-4D44-A0E4-1D334904C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03562"/>
          </a:xfrm>
        </p:spPr>
        <p:txBody>
          <a:bodyPr>
            <a:normAutofit/>
          </a:bodyPr>
          <a:lstStyle/>
          <a:p>
            <a:r>
              <a:rPr lang="fr-CA" dirty="0"/>
              <a:t>Fait par</a:t>
            </a:r>
          </a:p>
          <a:p>
            <a:r>
              <a:rPr lang="fr-CA" dirty="0"/>
              <a:t>Vincent Fecteau </a:t>
            </a:r>
          </a:p>
          <a:p>
            <a:r>
              <a:rPr lang="fr-CA" dirty="0" err="1"/>
              <a:t>Msi</a:t>
            </a:r>
            <a:endParaRPr lang="fr-CA" dirty="0"/>
          </a:p>
          <a:p>
            <a:r>
              <a:rPr lang="fr-CA" dirty="0"/>
              <a:t>Daniel Blais</a:t>
            </a:r>
          </a:p>
          <a:p>
            <a:r>
              <a:rPr lang="fr-CA" dirty="0"/>
              <a:t>02 ESV</a:t>
            </a:r>
          </a:p>
          <a:p>
            <a:r>
              <a:rPr lang="fr-CA" dirty="0"/>
              <a:t>2022-02-14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792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E4BEF-EA9B-499D-B438-6990589C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FBC15E-852C-4E2E-BA21-80FB66C30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8 constellations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DD9CD8-82B1-43BA-8876-4CFD593A5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51" y="1884899"/>
            <a:ext cx="1710557" cy="18261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52AA2B2-1C07-4862-8D40-46DD48D56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5" y="1952318"/>
            <a:ext cx="2494849" cy="18261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1969B6-1700-4C2C-96AF-CEBF37CA7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11" y="30439"/>
            <a:ext cx="2156415" cy="16602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3C402ED-9A56-4FBA-99AF-4BE0ED427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21" y="0"/>
            <a:ext cx="1614853" cy="16176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E8CA934-8299-42B3-9D91-EA327AF4F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763" y="3905114"/>
            <a:ext cx="2588211" cy="16176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7AEB652-9F8C-4793-8ED7-41DE27C3F0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95" y="4001294"/>
            <a:ext cx="2588213" cy="161763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7097C38-11CB-46D2-B48C-058D9B9E5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24" y="4001295"/>
            <a:ext cx="2588211" cy="16176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6D04B39-C56B-4686-A80A-FB44D596E9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15" y="1751988"/>
            <a:ext cx="3134424" cy="19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BAAD5-3672-4942-A226-0043354D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8 planètes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76B67C-85E7-42A0-9461-DCBCB9575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20" y="208859"/>
            <a:ext cx="2336365" cy="132556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8678F1-09CC-41C6-A3D3-D2356D252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42" y="1553090"/>
            <a:ext cx="2093843" cy="11879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B59183A-CA7B-42F7-8CD4-8AF020DDB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20" y="2920115"/>
            <a:ext cx="2530516" cy="14357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B67E9DA-5A90-4748-934C-EC257EE7F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52" y="155508"/>
            <a:ext cx="3075283" cy="17447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A7AEA78-7A60-4926-8D8F-684FAE995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11" y="2109921"/>
            <a:ext cx="3320556" cy="188395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5040F9-0C08-45E1-8F7C-AAD1F947A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435" y="4534891"/>
            <a:ext cx="3019312" cy="17130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62EB907-84BC-4252-A1E2-AC11E16B4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79" y="4017501"/>
            <a:ext cx="2421580" cy="13739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56021B8-2D78-4986-BEAF-9AD4931DAE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87" y="4203492"/>
            <a:ext cx="3019313" cy="17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0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35CB2-FBB9-49DE-8FA9-AB37CAD4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3 lunes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1B663DC-144D-495F-9DCC-E52311CDF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20" y="476526"/>
            <a:ext cx="4280030" cy="242832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F70576-663A-4E05-879C-0ED426F8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74" y="2904849"/>
            <a:ext cx="6610191" cy="37503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206899-87E0-4AB7-A185-2B1BCEEDC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4" y="2305878"/>
            <a:ext cx="4601440" cy="26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47EE5-864C-49AE-8603-9E8A6A9B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 sonde spatiale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51CC8C-16C4-4ECD-AE7C-9346FFA3D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84" y="1825625"/>
            <a:ext cx="7669432" cy="4351338"/>
          </a:xfrm>
        </p:spPr>
      </p:pic>
    </p:spTree>
    <p:extLst>
      <p:ext uri="{BB962C8B-B14F-4D97-AF65-F5344CB8AC3E}">
        <p14:creationId xmlns:p14="http://schemas.microsoft.com/office/powerpoint/2010/main" val="28563214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Application>Microsoft Office PowerPoint</Application>
  <PresentationFormat>Grand écran</PresentationFormat>
  <Paragraphs>13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Espace:</vt:lpstr>
      <vt:lpstr>Présentation PowerPoint</vt:lpstr>
      <vt:lpstr>8 planètes </vt:lpstr>
      <vt:lpstr>3 lunes</vt:lpstr>
      <vt:lpstr>1 sonde spatiale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Espace:</dc:title>
  <dc:creator>CSBE</dc:creator>
  <cp:lastModifiedBy>CSBE</cp:lastModifiedBy>
  <cp:revision>3</cp:revision>
  <dcterms:created xsi:type="dcterms:W3CDTF">2022-02-14T15:15:27Z</dcterms:created>
  <dcterms:modified xsi:type="dcterms:W3CDTF">2022-02-14T15:27:00Z</dcterms:modified>
</cp:coreProperties>
</file>