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47C1-C3B5-4A94-A173-17BEC74ED993}" type="datetimeFigureOut">
              <a:rPr lang="fr-CA" smtClean="0"/>
              <a:t>2022-01-10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05B6-09BA-458D-A413-3A074DD088C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318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47C1-C3B5-4A94-A173-17BEC74ED993}" type="datetimeFigureOut">
              <a:rPr lang="fr-CA" smtClean="0"/>
              <a:t>2022-01-10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05B6-09BA-458D-A413-3A074DD088C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59789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47C1-C3B5-4A94-A173-17BEC74ED993}" type="datetimeFigureOut">
              <a:rPr lang="fr-CA" smtClean="0"/>
              <a:t>2022-01-10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05B6-09BA-458D-A413-3A074DD088CD}" type="slidenum">
              <a:rPr lang="fr-CA" smtClean="0"/>
              <a:t>‹N°›</a:t>
            </a:fld>
            <a:endParaRPr lang="fr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2431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47C1-C3B5-4A94-A173-17BEC74ED993}" type="datetimeFigureOut">
              <a:rPr lang="fr-CA" smtClean="0"/>
              <a:t>2022-01-10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05B6-09BA-458D-A413-3A074DD088C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2077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47C1-C3B5-4A94-A173-17BEC74ED993}" type="datetimeFigureOut">
              <a:rPr lang="fr-CA" smtClean="0"/>
              <a:t>2022-01-10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05B6-09BA-458D-A413-3A074DD088CD}" type="slidenum">
              <a:rPr lang="fr-CA" smtClean="0"/>
              <a:t>‹N°›</a:t>
            </a:fld>
            <a:endParaRPr lang="fr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8021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47C1-C3B5-4A94-A173-17BEC74ED993}" type="datetimeFigureOut">
              <a:rPr lang="fr-CA" smtClean="0"/>
              <a:t>2022-01-10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05B6-09BA-458D-A413-3A074DD088C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76186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47C1-C3B5-4A94-A173-17BEC74ED993}" type="datetimeFigureOut">
              <a:rPr lang="fr-CA" smtClean="0"/>
              <a:t>2022-01-10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05B6-09BA-458D-A413-3A074DD088C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5582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47C1-C3B5-4A94-A173-17BEC74ED993}" type="datetimeFigureOut">
              <a:rPr lang="fr-CA" smtClean="0"/>
              <a:t>2022-01-10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05B6-09BA-458D-A413-3A074DD088C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1864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47C1-C3B5-4A94-A173-17BEC74ED993}" type="datetimeFigureOut">
              <a:rPr lang="fr-CA" smtClean="0"/>
              <a:t>2022-01-10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05B6-09BA-458D-A413-3A074DD088C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506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47C1-C3B5-4A94-A173-17BEC74ED993}" type="datetimeFigureOut">
              <a:rPr lang="fr-CA" smtClean="0"/>
              <a:t>2022-01-10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05B6-09BA-458D-A413-3A074DD088C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7408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47C1-C3B5-4A94-A173-17BEC74ED993}" type="datetimeFigureOut">
              <a:rPr lang="fr-CA" smtClean="0"/>
              <a:t>2022-01-10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05B6-09BA-458D-A413-3A074DD088C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264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47C1-C3B5-4A94-A173-17BEC74ED993}" type="datetimeFigureOut">
              <a:rPr lang="fr-CA" smtClean="0"/>
              <a:t>2022-01-10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05B6-09BA-458D-A413-3A074DD088C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2825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47C1-C3B5-4A94-A173-17BEC74ED993}" type="datetimeFigureOut">
              <a:rPr lang="fr-CA" smtClean="0"/>
              <a:t>2022-01-10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05B6-09BA-458D-A413-3A074DD088C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4190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47C1-C3B5-4A94-A173-17BEC74ED993}" type="datetimeFigureOut">
              <a:rPr lang="fr-CA" smtClean="0"/>
              <a:t>2022-01-10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05B6-09BA-458D-A413-3A074DD088C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705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47C1-C3B5-4A94-A173-17BEC74ED993}" type="datetimeFigureOut">
              <a:rPr lang="fr-CA" smtClean="0"/>
              <a:t>2022-01-10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05B6-09BA-458D-A413-3A074DD088C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473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47C1-C3B5-4A94-A173-17BEC74ED993}" type="datetimeFigureOut">
              <a:rPr lang="fr-CA" smtClean="0"/>
              <a:t>2022-01-10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605B6-09BA-458D-A413-3A074DD088C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583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047C1-C3B5-4A94-A173-17BEC74ED993}" type="datetimeFigureOut">
              <a:rPr lang="fr-CA" smtClean="0"/>
              <a:t>2022-01-10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D4605B6-09BA-458D-A413-3A074DD088C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69714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007B98-5B4D-40AA-9340-B0EC57A78F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253494" cy="1646302"/>
          </a:xfrm>
        </p:spPr>
        <p:txBody>
          <a:bodyPr/>
          <a:lstStyle/>
          <a:p>
            <a:pPr algn="l"/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25F4CDD-80A2-4CD7-A283-2F7FBF960C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48361" y="3122305"/>
            <a:ext cx="1085346" cy="1096899"/>
          </a:xfrm>
        </p:spPr>
        <p:txBody>
          <a:bodyPr/>
          <a:lstStyle/>
          <a:p>
            <a:r>
              <a:rPr lang="fr-CA" dirty="0"/>
              <a:t>.)2é)4é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92292E2E-2D4E-462E-9BCD-C4BF985EC2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957348"/>
              </p:ext>
            </p:extLst>
          </p:nvPr>
        </p:nvGraphicFramePr>
        <p:xfrm>
          <a:off x="0" y="0"/>
          <a:ext cx="2129184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4592">
                  <a:extLst>
                    <a:ext uri="{9D8B030D-6E8A-4147-A177-3AD203B41FA5}">
                      <a16:colId xmlns:a16="http://schemas.microsoft.com/office/drawing/2014/main" val="4188423631"/>
                    </a:ext>
                  </a:extLst>
                </a:gridCol>
                <a:gridCol w="1064592">
                  <a:extLst>
                    <a:ext uri="{9D8B030D-6E8A-4147-A177-3AD203B41FA5}">
                      <a16:colId xmlns:a16="http://schemas.microsoft.com/office/drawing/2014/main" val="969202173"/>
                    </a:ext>
                  </a:extLst>
                </a:gridCol>
              </a:tblGrid>
              <a:tr h="262062">
                <a:tc>
                  <a:txBody>
                    <a:bodyPr/>
                    <a:lstStyle/>
                    <a:p>
                      <a:r>
                        <a:rPr lang="fr-CA" dirty="0"/>
                        <a:t>nom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Carbune-13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907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symbole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C-13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201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463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P+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419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É</a:t>
                      </a:r>
                    </a:p>
                    <a:p>
                      <a:r>
                        <a:rPr lang="fr-CA" dirty="0"/>
                        <a:t>Masse</a:t>
                      </a:r>
                    </a:p>
                    <a:p>
                      <a:r>
                        <a:rPr lang="fr-CA" dirty="0"/>
                        <a:t>proton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6</a:t>
                      </a:r>
                    </a:p>
                    <a:p>
                      <a:r>
                        <a:rPr lang="fr-CA" dirty="0"/>
                        <a:t>13</a:t>
                      </a:r>
                    </a:p>
                    <a:p>
                      <a:r>
                        <a:rPr lang="fr-CA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050497"/>
                  </a:ext>
                </a:extLst>
              </a:tr>
            </a:tbl>
          </a:graphicData>
        </a:graphic>
      </p:graphicFrame>
      <p:sp>
        <p:nvSpPr>
          <p:cNvPr id="6" name="Ellipse 5">
            <a:extLst>
              <a:ext uri="{FF2B5EF4-FFF2-40B4-BE49-F238E27FC236}">
                <a16:creationId xmlns:a16="http://schemas.microsoft.com/office/drawing/2014/main" id="{B8B13134-695B-44BA-BECC-8F295397AE0F}"/>
              </a:ext>
            </a:extLst>
          </p:cNvPr>
          <p:cNvSpPr/>
          <p:nvPr/>
        </p:nvSpPr>
        <p:spPr>
          <a:xfrm>
            <a:off x="5486399" y="327546"/>
            <a:ext cx="2456598" cy="253105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FD7DB901-37AB-47FB-B92F-2DED1DDEF2B0}"/>
              </a:ext>
            </a:extLst>
          </p:cNvPr>
          <p:cNvSpPr/>
          <p:nvPr/>
        </p:nvSpPr>
        <p:spPr>
          <a:xfrm>
            <a:off x="6050506" y="1030288"/>
            <a:ext cx="1387524" cy="120794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/>
              <a:t>         2     2                                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40777815-E081-4E87-911A-F7962483C96C}"/>
              </a:ext>
            </a:extLst>
          </p:cNvPr>
          <p:cNvSpPr/>
          <p:nvPr/>
        </p:nvSpPr>
        <p:spPr>
          <a:xfrm>
            <a:off x="6380327" y="1282891"/>
            <a:ext cx="757452" cy="62757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/>
              <a:t>6p+</a:t>
            </a:r>
          </a:p>
          <a:p>
            <a:pPr algn="ctr"/>
            <a:r>
              <a:rPr lang="fr-CA" dirty="0"/>
              <a:t>7n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EF2DDD2-1A22-473A-9839-786E1A41829B}"/>
              </a:ext>
            </a:extLst>
          </p:cNvPr>
          <p:cNvSpPr txBox="1"/>
          <p:nvPr/>
        </p:nvSpPr>
        <p:spPr>
          <a:xfrm>
            <a:off x="6581634" y="1868901"/>
            <a:ext cx="539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2é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2A90D8F-DD8A-45A0-9975-CA423A0A4F52}"/>
              </a:ext>
            </a:extLst>
          </p:cNvPr>
          <p:cNvSpPr txBox="1"/>
          <p:nvPr/>
        </p:nvSpPr>
        <p:spPr>
          <a:xfrm>
            <a:off x="6508274" y="516885"/>
            <a:ext cx="501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4é</a:t>
            </a:r>
          </a:p>
        </p:txBody>
      </p:sp>
    </p:spTree>
    <p:extLst>
      <p:ext uri="{BB962C8B-B14F-4D97-AF65-F5344CB8AC3E}">
        <p14:creationId xmlns:p14="http://schemas.microsoft.com/office/powerpoint/2010/main" val="40961592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2547</TotalTime>
  <Words>27</Words>
  <Application>Microsoft Office PowerPoint</Application>
  <PresentationFormat>Grand écran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Facette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1</cp:revision>
  <dcterms:created xsi:type="dcterms:W3CDTF">2021-12-16T00:15:38Z</dcterms:created>
  <dcterms:modified xsi:type="dcterms:W3CDTF">2022-01-12T14:49:34Z</dcterms:modified>
</cp:coreProperties>
</file>