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81CB08-6411-4DCB-8C94-A3F0B25E4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4C4E5C-D37A-4C1E-93B2-18D94937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67DA62-0355-4F48-B62E-3B5F59DCD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ECDC03-3F6C-4CA1-896E-5C9DD7A0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BD4B53-B792-40A7-AF25-93B9FF55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60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6FBDE0-8A5D-46E7-B86D-81E3A9E3B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E2C154-91EA-4C55-A6F6-2951AB303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C93B46-1863-4C8D-9627-B227F3BB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3BFC1-F417-4E55-A1F7-98BA3B79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EACA01-E4C3-4048-89E8-FD81EF213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020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A6EE51-75D8-42B7-89ED-B2AF41A27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0DA36C-7851-4210-A947-E5247A66C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1BA10E-231A-46D1-8225-F8D253B4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D39361-E0A4-4882-8306-B0992139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22DAEB-AD6D-4A55-BF8C-119A797C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385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1A2CB-A9F3-4EBD-9C70-3328B802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AA8765-C177-4744-8430-C93F8D963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ADA49-0D7F-4EB4-8284-DF2A0397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102F9D-BD46-4CEA-9D4B-BD4DC442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0FAC2F-0ABA-4009-B696-934D65C7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809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45AC0-7150-4C57-BB41-968FE1D2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522870-37CD-4ECB-8A79-16407E10F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5E61CD-8FE1-437C-9DBE-C6A3151A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D6504B-9A5C-48C3-B60C-A7582E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DF853B-D70F-43A2-84DD-FFCD66D7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56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15E77-20A1-41F8-9F26-C0C1142E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E059A8-D81E-4B0A-96BC-CDCC26493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CFD52C-06EA-409F-A106-108812B1F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430C6A-B538-4217-B286-9CDAC23E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8CA3C-3428-459A-956F-2CB4A52A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B7769C-A219-474E-BDE1-85762620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095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3DEEA-0A2A-4B0F-9674-C4B2C9D1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677662-D1F2-46E5-85C5-1E7A1D5D8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A3BC3A-E47E-4350-8B75-D19A2F672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D3CB85-2A18-4B76-8354-F3429F619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603EDA-08F0-4234-9528-9AD9EF53D5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1384E7-88FC-4C14-898C-036C6422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1196C0A-C326-435A-AAAF-EF5E5199D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C1A00A-B0D9-49BD-BE65-0D2481DC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513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DB3F1C-BC6C-4523-8891-1ED19E12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CE82CF-4296-40F2-BA96-3AD7C254E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AC116A-93CD-409E-AB34-2303F9F5B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2CE08A3-9F23-4668-9334-56823C72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81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5BD684-5B4D-4364-AE43-B8B6B349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39B667-7435-4801-9281-3AB167A3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774466-3BBA-4C88-9FDC-C11DB6EB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4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5D8B82-4881-49C7-9584-4F409271A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3F9121-6A96-4554-8967-47EE36F5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F07FE2-2DE9-4350-812B-D6D6C5793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A6886F-1305-4B4F-9410-232DF872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15792B-CCB4-4AB4-828E-D0B6723C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53BAB7-E736-47E1-B2E7-B05F4B75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363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18AD6-CE95-4928-A104-73CD68831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C549C11-2287-4299-8202-013F88958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2D858C-6B07-489C-8820-9DE931456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81A54E-5FCD-4E62-8496-05525CE10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6C6C23-3D6B-4F92-B4E1-C6FF8E6F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6F85F4-93D1-4A47-B3C6-9F18CF8C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825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759314-7105-423E-AA0E-8A6F664D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2C01F6-699B-42CB-9EF0-808585F5F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A3C5B3-3458-4596-A781-729D4AD29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D035-BFDA-4CA8-9CCB-6EA64D069CFA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80E4FB-041C-47FB-8237-885F7B5B3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F7D5D0-E2E9-4A8C-9354-278CA80E3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5E78-781C-45B1-A16D-EC8CDA1FB5F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527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58DFB-6338-4594-9EEA-62DAA50D9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 de vie d'une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8C073-D67E-4E18-BA87-16222CE8C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 plante à fleurs</a:t>
            </a:r>
          </a:p>
          <a:p>
            <a:r>
              <a:rPr lang="fr-CA" dirty="0"/>
              <a:t>Vincent Fecteau </a:t>
            </a:r>
          </a:p>
          <a:p>
            <a:r>
              <a:rPr lang="fr-CA" dirty="0"/>
              <a:t>Gr 02</a:t>
            </a:r>
          </a:p>
          <a:p>
            <a:r>
              <a:rPr lang="fr-CA" dirty="0"/>
              <a:t>Projet A</a:t>
            </a:r>
          </a:p>
        </p:txBody>
      </p:sp>
    </p:spTree>
    <p:extLst>
      <p:ext uri="{BB962C8B-B14F-4D97-AF65-F5344CB8AC3E}">
        <p14:creationId xmlns:p14="http://schemas.microsoft.com/office/powerpoint/2010/main" val="3397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EDE42B-C61E-4CCA-9905-BE10D92B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 Germination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50C9BD-4C66-4F3C-BFED-870E8B996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299" y="1541003"/>
            <a:ext cx="10524501" cy="4635960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   </a:t>
            </a:r>
          </a:p>
        </p:txBody>
      </p:sp>
      <p:pic>
        <p:nvPicPr>
          <p:cNvPr id="1030" name="Picture 6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AE2959D3-8994-44A1-B1C2-9BF97FDD3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47" y="1269402"/>
            <a:ext cx="5713342" cy="40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53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1D57C9-B239-4F91-BFA9-C3145F1B3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    Croissance </a:t>
            </a:r>
          </a:p>
        </p:txBody>
      </p:sp>
      <p:pic>
        <p:nvPicPr>
          <p:cNvPr id="2050" name="Picture 2" descr="Plantes : Croissance | Parlons sciences">
            <a:extLst>
              <a:ext uri="{FF2B5EF4-FFF2-40B4-BE49-F238E27FC236}">
                <a16:creationId xmlns:a16="http://schemas.microsoft.com/office/drawing/2014/main" id="{D4B37C70-3F9F-4DEF-8E0A-539049A4F3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6294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89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91D3F-2335-4072-8569-B861A9AA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Floraison </a:t>
            </a:r>
          </a:p>
        </p:txBody>
      </p:sp>
      <p:pic>
        <p:nvPicPr>
          <p:cNvPr id="3074" name="Picture 2" descr="Comment le froid permet la floraison des plantes | Pour la Science">
            <a:extLst>
              <a:ext uri="{FF2B5EF4-FFF2-40B4-BE49-F238E27FC236}">
                <a16:creationId xmlns:a16="http://schemas.microsoft.com/office/drawing/2014/main" id="{5F30E9DF-2850-4990-A625-691C33422E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79" y="1825625"/>
            <a:ext cx="764424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8D7B0-12FE-4B09-8A0B-FFF6881E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Pollinisation</a:t>
            </a:r>
          </a:p>
        </p:txBody>
      </p:sp>
      <p:pic>
        <p:nvPicPr>
          <p:cNvPr id="4098" name="Picture 2" descr="la pollinisation directe - Ma Biologie">
            <a:extLst>
              <a:ext uri="{FF2B5EF4-FFF2-40B4-BE49-F238E27FC236}">
                <a16:creationId xmlns:a16="http://schemas.microsoft.com/office/drawing/2014/main" id="{0C33F05B-EA52-4BAA-B8D9-D49690B656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271" y="1825625"/>
            <a:ext cx="441145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60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4B9368-13D4-43B7-96AB-53DE56E8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Fécondation </a:t>
            </a:r>
          </a:p>
        </p:txBody>
      </p:sp>
      <p:pic>
        <p:nvPicPr>
          <p:cNvPr id="5122" name="Picture 2" descr="Ca ne tient qu&amp;#39;à un fil - Blog jardin">
            <a:extLst>
              <a:ext uri="{FF2B5EF4-FFF2-40B4-BE49-F238E27FC236}">
                <a16:creationId xmlns:a16="http://schemas.microsoft.com/office/drawing/2014/main" id="{89125DBE-7F36-4A41-9D23-3628D888FE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930" y="1825625"/>
            <a:ext cx="5676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4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4D5B0A-E4AB-45EA-8899-82381A33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 Fructification</a:t>
            </a:r>
          </a:p>
        </p:txBody>
      </p:sp>
      <p:pic>
        <p:nvPicPr>
          <p:cNvPr id="6148" name="Picture 4" descr="Ananas plante fructification: faire ananas plante des fruits plus d&amp;#39;une  fois - fr.haenselblatt.com">
            <a:extLst>
              <a:ext uri="{FF2B5EF4-FFF2-40B4-BE49-F238E27FC236}">
                <a16:creationId xmlns:a16="http://schemas.microsoft.com/office/drawing/2014/main" id="{9DF1B7F1-B7BA-4528-8F3F-40244C0725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83" y="1518229"/>
            <a:ext cx="7358230" cy="489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4495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Grand écran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 de vie d'une</vt:lpstr>
      <vt:lpstr> Germination</vt:lpstr>
      <vt:lpstr>     Croissance </vt:lpstr>
      <vt:lpstr>Floraison </vt:lpstr>
      <vt:lpstr> Pollinisation</vt:lpstr>
      <vt:lpstr>Fécondation </vt:lpstr>
      <vt:lpstr> 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 de vie d'une</dc:title>
  <dc:creator>CSBE</dc:creator>
  <cp:lastModifiedBy>CSBE</cp:lastModifiedBy>
  <cp:revision>2</cp:revision>
  <dcterms:created xsi:type="dcterms:W3CDTF">2022-02-01T15:21:02Z</dcterms:created>
  <dcterms:modified xsi:type="dcterms:W3CDTF">2022-02-01T15:24:01Z</dcterms:modified>
</cp:coreProperties>
</file>