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D4C5721-D3ED-4705-9122-8608EA4597D3}" type="datetimeFigureOut">
              <a:rPr lang="fr-CA" smtClean="0"/>
              <a:t>2022-02-07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1CBC7B3-9A3B-4FF8-B6B4-ECF7048EDD3F}" type="slidenum">
              <a:rPr lang="fr-CA" smtClean="0"/>
              <a:t>‹N°›</a:t>
            </a:fld>
            <a:endParaRPr lang="fr-CA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63385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5721-D3ED-4705-9122-8608EA4597D3}" type="datetimeFigureOut">
              <a:rPr lang="fr-CA" smtClean="0"/>
              <a:t>2022-02-07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C7B3-9A3B-4FF8-B6B4-ECF7048EDD3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932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5721-D3ED-4705-9122-8608EA4597D3}" type="datetimeFigureOut">
              <a:rPr lang="fr-CA" smtClean="0"/>
              <a:t>2022-02-07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C7B3-9A3B-4FF8-B6B4-ECF7048EDD3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265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5721-D3ED-4705-9122-8608EA4597D3}" type="datetimeFigureOut">
              <a:rPr lang="fr-CA" smtClean="0"/>
              <a:t>2022-02-07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C7B3-9A3B-4FF8-B6B4-ECF7048EDD3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849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D4C5721-D3ED-4705-9122-8608EA4597D3}" type="datetimeFigureOut">
              <a:rPr lang="fr-CA" smtClean="0"/>
              <a:t>2022-02-07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1CBC7B3-9A3B-4FF8-B6B4-ECF7048EDD3F}" type="slidenum">
              <a:rPr lang="fr-CA" smtClean="0"/>
              <a:t>‹N°›</a:t>
            </a:fld>
            <a:endParaRPr lang="fr-CA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727359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5721-D3ED-4705-9122-8608EA4597D3}" type="datetimeFigureOut">
              <a:rPr lang="fr-CA" smtClean="0"/>
              <a:t>2022-02-07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C7B3-9A3B-4FF8-B6B4-ECF7048EDD3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0893155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5721-D3ED-4705-9122-8608EA4597D3}" type="datetimeFigureOut">
              <a:rPr lang="fr-CA" smtClean="0"/>
              <a:t>2022-02-07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C7B3-9A3B-4FF8-B6B4-ECF7048EDD3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425223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5721-D3ED-4705-9122-8608EA4597D3}" type="datetimeFigureOut">
              <a:rPr lang="fr-CA" smtClean="0"/>
              <a:t>2022-02-07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C7B3-9A3B-4FF8-B6B4-ECF7048EDD3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83042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C5721-D3ED-4705-9122-8608EA4597D3}" type="datetimeFigureOut">
              <a:rPr lang="fr-CA" smtClean="0"/>
              <a:t>2022-02-07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BC7B3-9A3B-4FF8-B6B4-ECF7048EDD3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85755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D4C5721-D3ED-4705-9122-8608EA4597D3}" type="datetimeFigureOut">
              <a:rPr lang="fr-CA" smtClean="0"/>
              <a:t>2022-02-07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21CBC7B3-9A3B-4FF8-B6B4-ECF7048EDD3F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3019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D4C5721-D3ED-4705-9122-8608EA4597D3}" type="datetimeFigureOut">
              <a:rPr lang="fr-CA" smtClean="0"/>
              <a:t>2022-02-07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21CBC7B3-9A3B-4FF8-B6B4-ECF7048EDD3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0974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D4C5721-D3ED-4705-9122-8608EA4597D3}" type="datetimeFigureOut">
              <a:rPr lang="fr-CA" smtClean="0"/>
              <a:t>2022-02-07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1CBC7B3-9A3B-4FF8-B6B4-ECF7048EDD3F}" type="slidenum">
              <a:rPr lang="fr-CA" smtClean="0"/>
              <a:t>‹N°›</a:t>
            </a:fld>
            <a:endParaRPr lang="fr-CA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1064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931CDB-5EE9-4DE1-9E65-E2AB5C7491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err="1"/>
              <a:t>gemini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61C1C95-8D98-40DA-9C52-8BA39087A6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r-CA" dirty="0"/>
              <a:t>Vincent </a:t>
            </a:r>
            <a:r>
              <a:rPr lang="fr-CA" dirty="0" err="1"/>
              <a:t>fecteau</a:t>
            </a:r>
            <a:endParaRPr lang="fr-CA" dirty="0"/>
          </a:p>
          <a:p>
            <a:r>
              <a:rPr lang="fr-CA" dirty="0"/>
              <a:t>02</a:t>
            </a:r>
          </a:p>
          <a:p>
            <a:r>
              <a:rPr lang="fr-CA" dirty="0"/>
              <a:t>2022-02-07</a:t>
            </a:r>
          </a:p>
        </p:txBody>
      </p:sp>
    </p:spTree>
    <p:extLst>
      <p:ext uri="{BB962C8B-B14F-4D97-AF65-F5344CB8AC3E}">
        <p14:creationId xmlns:p14="http://schemas.microsoft.com/office/powerpoint/2010/main" val="3227381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E59C75-6FBF-4620-B760-389D72EBA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Quoi </a:t>
            </a:r>
            <a:r>
              <a:rPr lang="fr-CA" sz="2700" dirty="0" err="1">
                <a:solidFill>
                  <a:srgbClr val="202122"/>
                </a:solidFill>
                <a:latin typeface="Arial" panose="020B0604020202020204" pitchFamily="34" charset="0"/>
              </a:rPr>
              <a:t>geminis</a:t>
            </a:r>
            <a:r>
              <a:rPr lang="fr-CA" sz="2700" dirty="0">
                <a:solidFill>
                  <a:srgbClr val="202122"/>
                </a:solidFill>
                <a:latin typeface="Arial" panose="020B0604020202020204" pitchFamily="34" charset="0"/>
              </a:rPr>
              <a:t> est le deuxième programme de vols spatiaux </a:t>
            </a:r>
            <a:r>
              <a:rPr lang="fr-CA" sz="2700" dirty="0" err="1">
                <a:solidFill>
                  <a:srgbClr val="202122"/>
                </a:solidFill>
                <a:latin typeface="Arial" panose="020B0604020202020204" pitchFamily="34" charset="0"/>
              </a:rPr>
              <a:t>habitété</a:t>
            </a:r>
            <a:r>
              <a:rPr lang="fr-CA" sz="2700" dirty="0">
                <a:solidFill>
                  <a:srgbClr val="202122"/>
                </a:solidFill>
                <a:latin typeface="Arial" panose="020B0604020202020204" pitchFamily="34" charset="0"/>
              </a:rPr>
              <a:t>.</a:t>
            </a:r>
            <a:endParaRPr lang="fr-CA" sz="2700" dirty="0"/>
          </a:p>
        </p:txBody>
      </p:sp>
      <p:pic>
        <p:nvPicPr>
          <p:cNvPr id="1026" name="Picture 2" descr="Two Into The Blue: One Engineer&amp;#39;s Gemini Reflections - Universe Today">
            <a:extLst>
              <a:ext uri="{FF2B5EF4-FFF2-40B4-BE49-F238E27FC236}">
                <a16:creationId xmlns:a16="http://schemas.microsoft.com/office/drawing/2014/main" id="{E580619D-73DC-4E1E-878B-4B99726BB5F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80559" y="2286000"/>
            <a:ext cx="4319831" cy="359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6167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63777F-9081-4AC7-8E99-3D52E7654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Pays </a:t>
            </a:r>
            <a:r>
              <a:rPr lang="fr-CA" dirty="0" err="1"/>
              <a:t>État-unis</a:t>
            </a:r>
            <a:r>
              <a:rPr lang="fr-CA" dirty="0"/>
              <a:t> </a:t>
            </a:r>
          </a:p>
        </p:txBody>
      </p:sp>
      <p:pic>
        <p:nvPicPr>
          <p:cNvPr id="2050" name="Picture 2" descr="États-Unis: présentation générale">
            <a:extLst>
              <a:ext uri="{FF2B5EF4-FFF2-40B4-BE49-F238E27FC236}">
                <a16:creationId xmlns:a16="http://schemas.microsoft.com/office/drawing/2014/main" id="{5EC4FF0A-9C92-4127-974E-9CE52533B10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974" y="1509467"/>
            <a:ext cx="6693176" cy="3525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8062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C7526C-AA33-4480-A76F-2910022E2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Quand 1963 à 1966</a:t>
            </a:r>
          </a:p>
        </p:txBody>
      </p:sp>
      <p:pic>
        <p:nvPicPr>
          <p:cNvPr id="3074" name="Picture 2" descr="Meaning of 1963 Angel Number - Seeing 1963 - What does the number mean?">
            <a:extLst>
              <a:ext uri="{FF2B5EF4-FFF2-40B4-BE49-F238E27FC236}">
                <a16:creationId xmlns:a16="http://schemas.microsoft.com/office/drawing/2014/main" id="{9C91CDAE-74F2-44A2-BF39-5F44BDF4E75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3757" y="1693970"/>
            <a:ext cx="7151618" cy="3640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822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CCA3D3-AAE0-4C71-BC51-1EC3D5547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Agence Nasa</a:t>
            </a:r>
          </a:p>
        </p:txBody>
      </p:sp>
      <p:pic>
        <p:nvPicPr>
          <p:cNvPr id="4098" name="Picture 2" descr="Symbols of NASA | NASA">
            <a:extLst>
              <a:ext uri="{FF2B5EF4-FFF2-40B4-BE49-F238E27FC236}">
                <a16:creationId xmlns:a16="http://schemas.microsoft.com/office/drawing/2014/main" id="{9901A775-5729-435D-8C3B-FAE37046A16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6375" y="2286000"/>
            <a:ext cx="7188200" cy="359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1290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5</TotalTime>
  <Words>25</Words>
  <Application>Microsoft Office PowerPoint</Application>
  <PresentationFormat>Grand écran</PresentationFormat>
  <Paragraphs>8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Impact</vt:lpstr>
      <vt:lpstr>Badge</vt:lpstr>
      <vt:lpstr>gemini</vt:lpstr>
      <vt:lpstr>Quoi geminis est le deuxième programme de vols spatiaux habitété.</vt:lpstr>
      <vt:lpstr>Pays État-unis </vt:lpstr>
      <vt:lpstr>Quand 1963 à 1966</vt:lpstr>
      <vt:lpstr>Agence Nasa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gemini</dc:title>
  <dc:creator>CSBE</dc:creator>
  <cp:lastModifiedBy>CSBE</cp:lastModifiedBy>
  <cp:revision>1</cp:revision>
  <dcterms:created xsi:type="dcterms:W3CDTF">2022-02-07T20:49:58Z</dcterms:created>
  <dcterms:modified xsi:type="dcterms:W3CDTF">2022-02-07T20:55:47Z</dcterms:modified>
</cp:coreProperties>
</file>