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BE" initials="e" lastIdx="1" clrIdx="0">
    <p:extLst>
      <p:ext uri="{19B8F6BF-5375-455C-9EA6-DF929625EA0E}">
        <p15:presenceInfo xmlns:p15="http://schemas.microsoft.com/office/powerpoint/2012/main" userId="CSB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1" d="100"/>
          <a:sy n="41" d="100"/>
        </p:scale>
        <p:origin x="11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7T14:12:09.04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2-01-07T19:11:53.860"/>
    </inkml:context>
    <inkml:brush xml:id="br0">
      <inkml:brushProperty name="width" value="0.35" units="cm"/>
      <inkml:brushProperty name="height" value="0.35" units="cm"/>
      <inkml:brushProperty name="color" value="#ED1C24"/>
      <inkml:brushProperty name="fitToCurve" value="1"/>
    </inkml:brush>
  </inkml:definitions>
  <inkml:trace contextRef="#ctx0" brushRef="#br0">0 0 0,'0'63'141,"0"1"-110,0 63-15,0-64 0,0 64-16,0-63 15,0 63 1,0 0 15,0-64-15,0 1-1,0 63 1,63-127-16,-63 63 16,0 1-1,0-1-15,0 1 16,64 63-1,-64-64 1,0 1 0,0-1-1,0 1-15,63-1 16,-63 1-16,0-1 16,64 1-16,-64-1 15,63 64-15,-63 0 16,64 0-1,-64-63 110,0-1-93,63-63-17,-63 64 79,0-1-78,0 1 62,-63-1 16,126-63 15,-63 64-109,127-64 16,0 0-16,0 0 15,0 0-15,-63 0 16,63 0-16,0 0 15,-64 0 17,64 0-17,0 63-15,0 1 16,191 126-16,63-126 16,-127-1-16,63 64 15,-190-63-15,0-64 16,-63 0 171,63 0-171,-64 0-16,1 0 16,-1 0-16,1-64 62,63 64 1,-64-127-63,1 127 15,-64-63-15,63 63 16,-63-64-1,127 1 1,-63-1 15,-1 64 1,-63 64 155,0-1-171,0 64-16,-63-127 15,63 127-15,0-63 16,0 63 0,-64 0-1,64-64 1,0 1 15,0 63-15,0-64 15,0 1 16,0-1-47,0 1 15,0-1 1,0 1 0,0-1-16,0 1 31,0-1-31,0 1 47,0-1-32,0 1-15,0-1 32,0 1-17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D11DA-5A73-49B3-A5C3-981E8CBB5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29130C-52AD-4CFF-B3A7-2B875BD88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40EBB6-DA1A-4669-A58F-0554C16C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C6844B-3B4A-47D2-9C40-A7AF0FE7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8851A5-6BBE-4DDE-A329-010FDE73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482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7FEBF-FF50-4CA3-B9A0-2B911B70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D308F3-FFB1-4EF6-8FB1-5886768FB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D0B0B6-0514-4CFE-A9C4-CC1DEB6A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29A5B1-B1A3-42E3-8CDC-5281448A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CFE134-850A-41B1-A4D0-06E9781D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908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D02A33-D4C7-4D76-871B-01535C206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FADA29-EB14-4DE4-970D-0A08B480A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B46C2B-78BC-46C8-9D10-C22EE27B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81D7CD-E4A1-4B87-84AF-2BD2F4DD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64EFB4-0BFA-4DB7-8023-2CC611BC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421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5D4CC-A11A-4FB5-8D46-3DFC4386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590FF-2E64-46DC-BFE3-56841083E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FA1049-1C97-4732-B0D7-124ABB549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6E84B8-11C7-4474-840D-B73CFBB2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FC1316-7D47-4C83-A95F-DAF18AE1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577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055973-24C5-438C-967D-106A0BBE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285160-D19A-4765-8737-D637C3C49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2E0B8D-8994-4F7A-8E20-0FC49FE5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500A28-1DCD-40B8-9412-EAE3197B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AF5C24-2AED-4E3A-A823-910CB904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37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3C692-1846-4E2A-8801-F84131D9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3AAA4E-9688-466C-8833-0FB47EDA0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9854E8-FCAA-4B16-83E2-A60B522D2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6485B5-1766-40DD-A600-351E0C85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2401A0-A7AB-40C1-982C-B7667FAA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195483-A0BD-418F-942F-43731F18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241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B1237-8868-4B7E-8E3C-B48E40881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11F976-C04D-464E-878D-B665E274A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5B85E5-BD5E-44CE-A50E-C4633D9C0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1ABAE7-AC07-4168-A68A-06766C9D7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F59ACE-1522-49EB-A09B-D8E3B4B1A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EE5A20-EF12-45C8-8054-DA3FBA70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0F7978-1F58-4362-A324-AFEE694C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F7681EB-46E4-46FE-885D-8A82C143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913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0F543-DBF7-4094-BDC4-93E7A36F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8BFB7A-F270-460B-8768-211D8218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67913B-472A-4883-B0E6-8794C9EF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E6AC8E-50A4-4F52-80C6-F5467E14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44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972D45-1681-43E4-BF0E-05EB7131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B72F46-37B2-4455-9953-B7C10B4B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6FE341-2BCA-4F22-94C2-04648710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881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ACBBC-1199-486D-9C50-D7DAB4B9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DA6341-B371-41C3-A79F-7530F8C0A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AA82BD-B468-41AE-9610-A7FA68F1B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3D105A-9689-4286-B238-C6F19B11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2CF343-CE90-4607-835B-7D25B5A8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6B6DE7-47AA-41AB-93ED-27A8D15D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648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4C884-C995-4D93-A1F4-3273ECB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FA1BBA-E691-4390-880B-E06320EBB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E9F7D7-B798-4A48-B84C-8583C9486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70F558-BF05-458F-AE8D-938028F2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739BA-8E81-4196-9D22-56D11105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7218AC-B8E9-4496-86A7-B398A3FD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35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29FD53-362D-4FA0-822A-5D6C6175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F405A9-C049-43A3-9B2C-BB6901A6C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B49C17-FB39-4CCB-BC6D-9C96261ED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8A1C-5153-4462-BE2B-E75C099150C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0C9238-B244-49A1-AD29-12039FADA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38E2A9-D279-4161-A3F0-E59CA29C6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287B-E70A-4EC7-95B1-24E325A5B5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339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8ACC8-7799-43CD-BA22-60CCFBDA4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fr-CA" dirty="0"/>
              <a:t>Projet 2 </a:t>
            </a:r>
            <a:br>
              <a:rPr lang="fr-CA" dirty="0"/>
            </a:br>
            <a:r>
              <a:rPr lang="fr-CA" dirty="0"/>
              <a:t>logiciel </a:t>
            </a:r>
            <a:r>
              <a:rPr lang="fr-CA" dirty="0" err="1"/>
              <a:t>powerpoint</a:t>
            </a:r>
            <a:br>
              <a:rPr lang="fr-CA" dirty="0"/>
            </a:br>
            <a:r>
              <a:rPr lang="fr-CA" dirty="0"/>
              <a:t>classification des éléments</a:t>
            </a:r>
            <a:br>
              <a:rPr lang="fr-CA" dirty="0"/>
            </a:br>
            <a:r>
              <a:rPr lang="fr-CA" dirty="0"/>
              <a:t>dans un tableau périodique</a:t>
            </a:r>
            <a:br>
              <a:rPr lang="fr-CA" dirty="0"/>
            </a:br>
            <a:r>
              <a:rPr lang="fr-CA" dirty="0"/>
              <a:t>par</a:t>
            </a:r>
            <a:br>
              <a:rPr lang="fr-CA" dirty="0"/>
            </a:br>
            <a:r>
              <a:rPr lang="fr-CA" dirty="0" err="1"/>
              <a:t>vincent</a:t>
            </a:r>
            <a:r>
              <a:rPr lang="fr-CA" dirty="0"/>
              <a:t> </a:t>
            </a:r>
            <a:r>
              <a:rPr lang="fr-CA" dirty="0" err="1"/>
              <a:t>fecteau</a:t>
            </a:r>
            <a:br>
              <a:rPr lang="fr-CA" dirty="0"/>
            </a:br>
            <a:r>
              <a:rPr lang="fr-CA" dirty="0"/>
              <a:t>pour d </a:t>
            </a:r>
            <a:r>
              <a:rPr lang="fr-CA" dirty="0" err="1"/>
              <a:t>blais</a:t>
            </a:r>
            <a:br>
              <a:rPr lang="fr-CA" dirty="0"/>
            </a:br>
            <a:r>
              <a:rPr lang="fr-CA" dirty="0" err="1"/>
              <a:t>msi</a:t>
            </a:r>
            <a:br>
              <a:rPr lang="fr-CA" dirty="0"/>
            </a:br>
            <a:r>
              <a:rPr lang="fr-CA" dirty="0"/>
              <a:t>2022 01 07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D5EDBF-F541-4E43-964F-1E0A4CACC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1041380" y="3017520"/>
            <a:ext cx="114300" cy="2240280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280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C9761-5FAA-4A98-B60F-066CCEDB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80" y="3337561"/>
            <a:ext cx="7404789" cy="3520439"/>
          </a:xfrm>
        </p:spPr>
        <p:txBody>
          <a:bodyPr>
            <a:normAutofit fontScale="90000"/>
          </a:bodyPr>
          <a:lstStyle/>
          <a:p>
            <a:r>
              <a:rPr lang="fr-CA" dirty="0"/>
              <a:t>Tableau périodique de </a:t>
            </a:r>
            <a:r>
              <a:rPr lang="fr-CA" dirty="0" err="1"/>
              <a:t>mendeleiv</a:t>
            </a:r>
            <a:br>
              <a:rPr lang="fr-CA" dirty="0"/>
            </a:br>
            <a:br>
              <a:rPr lang="fr-CA" dirty="0"/>
            </a:br>
            <a:r>
              <a:rPr lang="fr-CA" dirty="0"/>
              <a:t> </a:t>
            </a:r>
            <a:r>
              <a:rPr lang="fr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métaux                       non métaux</a:t>
            </a:r>
            <a:br>
              <a:rPr lang="fr-CA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fr-CA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fr-CA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fr-CA" dirty="0"/>
            </a:br>
            <a:br>
              <a:rPr lang="fr-CA" dirty="0"/>
            </a:br>
            <a:r>
              <a:rPr lang="fr-CA" dirty="0"/>
              <a:t>                      </a:t>
            </a:r>
            <a:r>
              <a:rPr lang="fr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métalloïdes</a:t>
            </a:r>
            <a:br>
              <a:rPr lang="fr-CA" dirty="0"/>
            </a:br>
            <a:br>
              <a:rPr lang="fr-CA" dirty="0"/>
            </a:br>
            <a:r>
              <a:rPr lang="fr-CA" dirty="0"/>
              <a:t>alcalin                                  halogène</a:t>
            </a:r>
            <a:br>
              <a:rPr lang="fr-CA" dirty="0"/>
            </a:br>
            <a:r>
              <a:rPr lang="fr-CA" dirty="0"/>
              <a:t> </a:t>
            </a:r>
            <a:r>
              <a:rPr lang="fr-CA" dirty="0" err="1"/>
              <a:t>alino</a:t>
            </a:r>
            <a:r>
              <a:rPr lang="fr-CA" dirty="0"/>
              <a:t>-terreux</a:t>
            </a: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endParaRPr lang="fr-CA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0CAC2AF-4F08-4993-B9B5-83049FAA06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437196"/>
              </p:ext>
            </p:extLst>
          </p:nvPr>
        </p:nvGraphicFramePr>
        <p:xfrm>
          <a:off x="838200" y="1825624"/>
          <a:ext cx="1516380" cy="9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61869217"/>
                    </a:ext>
                  </a:extLst>
                </a:gridCol>
              </a:tblGrid>
              <a:tr h="917575">
                <a:tc>
                  <a:txBody>
                    <a:bodyPr/>
                    <a:lstStyle/>
                    <a:p>
                      <a:pPr marL="228600" indent="-228600">
                        <a:buAutoNum type="arabicPlain"/>
                      </a:pPr>
                      <a:r>
                        <a:rPr lang="fr-CA" sz="1200" dirty="0"/>
                        <a:t>1,00794</a:t>
                      </a:r>
                    </a:p>
                    <a:p>
                      <a:pPr marL="0" indent="0">
                        <a:buNone/>
                      </a:pPr>
                      <a:r>
                        <a:rPr lang="fr-CA" sz="1200" dirty="0"/>
                        <a:t>        H</a:t>
                      </a:r>
                    </a:p>
                    <a:p>
                      <a:pPr marL="0" indent="0">
                        <a:buNone/>
                      </a:pPr>
                      <a:r>
                        <a:rPr lang="fr-CA" sz="1200" dirty="0"/>
                        <a:t>2,2</a:t>
                      </a:r>
                    </a:p>
                    <a:p>
                      <a:pPr marL="0" indent="0">
                        <a:buNone/>
                      </a:pPr>
                      <a:r>
                        <a:rPr lang="fr-CA" sz="1200" dirty="0"/>
                        <a:t>            </a:t>
                      </a:r>
                      <a:r>
                        <a:rPr lang="fr-CA" sz="1200" dirty="0" err="1"/>
                        <a:t>Hydrgène</a:t>
                      </a:r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1797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9600BE1-1451-460E-B38C-4E388825D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1560"/>
              </p:ext>
            </p:extLst>
          </p:nvPr>
        </p:nvGraphicFramePr>
        <p:xfrm>
          <a:off x="765810" y="3040380"/>
          <a:ext cx="317754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770">
                  <a:extLst>
                    <a:ext uri="{9D8B030D-6E8A-4147-A177-3AD203B41FA5}">
                      <a16:colId xmlns:a16="http://schemas.microsoft.com/office/drawing/2014/main" val="4285143829"/>
                    </a:ext>
                  </a:extLst>
                </a:gridCol>
                <a:gridCol w="1588770">
                  <a:extLst>
                    <a:ext uri="{9D8B030D-6E8A-4147-A177-3AD203B41FA5}">
                      <a16:colId xmlns:a16="http://schemas.microsoft.com/office/drawing/2014/main" val="3566841419"/>
                    </a:ext>
                  </a:extLst>
                </a:gridCol>
              </a:tblGrid>
              <a:tr h="815340">
                <a:tc>
                  <a:txBody>
                    <a:bodyPr/>
                    <a:lstStyle/>
                    <a:p>
                      <a:pPr marL="342900" indent="-342900">
                        <a:buAutoNum type="arabicPlain" startAt="3"/>
                      </a:pPr>
                      <a:r>
                        <a:rPr lang="fr-CA" dirty="0"/>
                        <a:t>6,941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      Li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0,98    lithium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4"/>
                      </a:pPr>
                      <a:r>
                        <a:rPr lang="fr-CA" dirty="0"/>
                        <a:t>9,0122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    Be         2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1,57 Béryllium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706425"/>
                  </a:ext>
                </a:extLst>
              </a:tr>
              <a:tr h="815340">
                <a:tc>
                  <a:txBody>
                    <a:bodyPr/>
                    <a:lstStyle/>
                    <a:p>
                      <a:pPr marL="342900" indent="-342900">
                        <a:buAutoNum type="arabicPlain" startAt="11"/>
                      </a:pPr>
                      <a:r>
                        <a:rPr lang="fr-CA" dirty="0"/>
                        <a:t>22,9898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     Na         1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0,93 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2"/>
                      </a:pPr>
                      <a:r>
                        <a:rPr lang="fr-CA" dirty="0"/>
                        <a:t>24,305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  Mg         2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1,31mgnésium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348430"/>
                  </a:ext>
                </a:extLst>
              </a:tr>
              <a:tr h="815340">
                <a:tc>
                  <a:txBody>
                    <a:bodyPr/>
                    <a:lstStyle/>
                    <a:p>
                      <a:r>
                        <a:rPr lang="fr-CA" dirty="0"/>
                        <a:t>19 39,0983</a:t>
                      </a:r>
                    </a:p>
                    <a:p>
                      <a:r>
                        <a:rPr lang="fr-CA" dirty="0"/>
                        <a:t>K                 1</a:t>
                      </a:r>
                    </a:p>
                    <a:p>
                      <a:r>
                        <a:rPr lang="fr-CA" dirty="0"/>
                        <a:t>0,82potassium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20 40,078</a:t>
                      </a:r>
                    </a:p>
                    <a:p>
                      <a:r>
                        <a:rPr lang="fr-CA" dirty="0"/>
                        <a:t>Ca            2</a:t>
                      </a:r>
                    </a:p>
                    <a:p>
                      <a:r>
                        <a:rPr lang="fr-CA" dirty="0"/>
                        <a:t>1  Calcium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13465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FA66871-7039-49A7-8F23-D07F80CA6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1152"/>
              </p:ext>
            </p:extLst>
          </p:nvPr>
        </p:nvGraphicFramePr>
        <p:xfrm>
          <a:off x="4063998" y="3040379"/>
          <a:ext cx="8128002" cy="216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52854071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7064731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61893544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2702961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276577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13845939"/>
                    </a:ext>
                  </a:extLst>
                </a:gridCol>
              </a:tblGrid>
              <a:tr h="1226406"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fr-CA" dirty="0"/>
                        <a:t>10,811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B               3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2,04   Bore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6"/>
                      </a:pPr>
                      <a:r>
                        <a:rPr lang="fr-CA" dirty="0"/>
                        <a:t>12,011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C         </a:t>
                      </a:r>
                      <a:r>
                        <a:rPr lang="fr-CA" baseline="-25000" dirty="0"/>
                        <a:t>+4,2</a:t>
                      </a:r>
                    </a:p>
                    <a:p>
                      <a:pPr marL="0" indent="0">
                        <a:buNone/>
                      </a:pPr>
                      <a:r>
                        <a:rPr lang="fr-CA" baseline="-25000" dirty="0"/>
                        <a:t>2,55   Carbone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"/>
                      </a:pPr>
                      <a:r>
                        <a:rPr lang="fr-CA" dirty="0"/>
                        <a:t>14,0067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  n   +3,5,4,2</a:t>
                      </a:r>
                    </a:p>
                    <a:p>
                      <a:pPr marL="0" indent="0">
                        <a:buNone/>
                      </a:pPr>
                      <a:r>
                        <a:rPr lang="fr-CA" dirty="0"/>
                        <a:t>3,04 Azote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8 15,9994</a:t>
                      </a:r>
                    </a:p>
                    <a:p>
                      <a:r>
                        <a:rPr lang="fr-CA" dirty="0"/>
                        <a:t>O   -2</a:t>
                      </a:r>
                    </a:p>
                    <a:p>
                      <a:r>
                        <a:rPr lang="fr-CA" dirty="0"/>
                        <a:t>3,44 oxygène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9 18,9984</a:t>
                      </a:r>
                    </a:p>
                    <a:p>
                      <a:r>
                        <a:rPr lang="fr-CA" dirty="0"/>
                        <a:t>F</a:t>
                      </a:r>
                    </a:p>
                    <a:p>
                      <a:r>
                        <a:rPr lang="fr-CA" dirty="0"/>
                        <a:t>3,98 Fluor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  <a:p>
                      <a:r>
                        <a:rPr lang="fr-CA" dirty="0"/>
                        <a:t>Ne</a:t>
                      </a:r>
                    </a:p>
                    <a:p>
                      <a:r>
                        <a:rPr lang="fr-CA" dirty="0"/>
                        <a:t>Néon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877895"/>
                  </a:ext>
                </a:extLst>
              </a:tr>
              <a:tr h="943389">
                <a:tc>
                  <a:txBody>
                    <a:bodyPr/>
                    <a:lstStyle/>
                    <a:p>
                      <a:r>
                        <a:rPr lang="fr-CA" dirty="0"/>
                        <a:t>13 Al</a:t>
                      </a:r>
                    </a:p>
                    <a:p>
                      <a:r>
                        <a:rPr lang="fr-CA" dirty="0"/>
                        <a:t>1,61 aluminium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14 Si</a:t>
                      </a:r>
                    </a:p>
                    <a:p>
                      <a:r>
                        <a:rPr lang="fr-CA" dirty="0"/>
                        <a:t>1,9 silicium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 P</a:t>
                      </a:r>
                    </a:p>
                    <a:p>
                      <a:r>
                        <a:rPr lang="fr-CA" dirty="0"/>
                        <a:t>2,19 Phosphore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16 S</a:t>
                      </a:r>
                    </a:p>
                    <a:p>
                      <a:r>
                        <a:rPr lang="fr-CA" dirty="0"/>
                        <a:t>2,58 soufre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17 Cl</a:t>
                      </a:r>
                    </a:p>
                    <a:p>
                      <a:r>
                        <a:rPr lang="fr-CA" dirty="0"/>
                        <a:t>3,16 chlore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18 Ar</a:t>
                      </a:r>
                    </a:p>
                    <a:p>
                      <a:r>
                        <a:rPr lang="fr-CA"/>
                        <a:t>Argon 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94535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E25E805-9EB8-4BDF-9492-819DF3396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95190"/>
              </p:ext>
            </p:extLst>
          </p:nvPr>
        </p:nvGraphicFramePr>
        <p:xfrm>
          <a:off x="10881360" y="1714817"/>
          <a:ext cx="1310640" cy="132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568085355"/>
                    </a:ext>
                  </a:extLst>
                </a:gridCol>
              </a:tblGrid>
              <a:tr h="1325563">
                <a:tc>
                  <a:txBody>
                    <a:bodyPr/>
                    <a:lstStyle/>
                    <a:p>
                      <a:pPr marL="228600" indent="-228600">
                        <a:buAutoNum type="arabicPlain" startAt="2"/>
                      </a:pPr>
                      <a:r>
                        <a:rPr lang="fr-CA" sz="1600" dirty="0"/>
                        <a:t>4,002602</a:t>
                      </a:r>
                    </a:p>
                    <a:p>
                      <a:pPr marL="0" indent="0">
                        <a:buNone/>
                      </a:pPr>
                      <a:r>
                        <a:rPr lang="fr-CA" sz="1600" dirty="0"/>
                        <a:t>       He</a:t>
                      </a:r>
                    </a:p>
                    <a:p>
                      <a:pPr marL="0" indent="0">
                        <a:buNone/>
                      </a:pPr>
                      <a:r>
                        <a:rPr lang="fr-CA" sz="1600" dirty="0"/>
                        <a:t>             Hélium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1910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24B8506C-3EAC-40C1-9347-560BB613F6A5}"/>
                  </a:ext>
                </a:extLst>
              </p14:cNvPr>
              <p14:cNvContentPartPr/>
              <p14:nvPr/>
            </p14:nvContentPartPr>
            <p14:xfrm>
              <a:off x="3977640" y="2880540"/>
              <a:ext cx="1531800" cy="173772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24B8506C-3EAC-40C1-9347-560BB613F6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4640" y="2817540"/>
                <a:ext cx="1657440" cy="18633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ZoneTexte 12">
            <a:extLst>
              <a:ext uri="{FF2B5EF4-FFF2-40B4-BE49-F238E27FC236}">
                <a16:creationId xmlns:a16="http://schemas.microsoft.com/office/drawing/2014/main" id="{3B63B35A-7385-4CE4-A5A7-5B751E25CF72}"/>
              </a:ext>
            </a:extLst>
          </p:cNvPr>
          <p:cNvSpPr txBox="1"/>
          <p:nvPr/>
        </p:nvSpPr>
        <p:spPr>
          <a:xfrm>
            <a:off x="10683240" y="5097780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Gaz inertes</a:t>
            </a:r>
          </a:p>
          <a:p>
            <a:r>
              <a:rPr lang="fr-CA" dirty="0"/>
              <a:t>Gaz rares</a:t>
            </a:r>
          </a:p>
        </p:txBody>
      </p:sp>
    </p:spTree>
    <p:extLst>
      <p:ext uri="{BB962C8B-B14F-4D97-AF65-F5344CB8AC3E}">
        <p14:creationId xmlns:p14="http://schemas.microsoft.com/office/powerpoint/2010/main" val="1649842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162</Words>
  <Application>Microsoft Office PowerPoint</Application>
  <PresentationFormat>Grand écran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Projet 2  logiciel powerpoint classification des éléments dans un tableau périodique par vincent fecteau pour d blais msi 2022 01 07</vt:lpstr>
      <vt:lpstr>Tableau périodique de mendeleiv   métaux                       non métaux                           métalloïdes  alcalin                                  halogène  alino-terreux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2  logiciel powerpoint classification des éléments dans un tableau périodique par vincent fecteau pour d blais msi 2022 01 07</dc:title>
  <dc:creator>CSBE</dc:creator>
  <cp:lastModifiedBy>CSBE</cp:lastModifiedBy>
  <cp:revision>6</cp:revision>
  <dcterms:created xsi:type="dcterms:W3CDTF">2022-01-07T19:06:57Z</dcterms:created>
  <dcterms:modified xsi:type="dcterms:W3CDTF">2022-01-07T19:35:41Z</dcterms:modified>
</cp:coreProperties>
</file>