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44EEF-6446-472F-AAE4-198182F231D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33DB69FF-E4D1-4FF5-84AE-A58647CB2A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BFF58CBA-FB1B-4DC0-9C1C-955E11382449}"/>
              </a:ext>
            </a:extLst>
          </p:cNvPr>
          <p:cNvSpPr>
            <a:spLocks noGrp="1"/>
          </p:cNvSpPr>
          <p:nvPr>
            <p:ph type="dt" sz="half" idx="10"/>
          </p:nvPr>
        </p:nvSpPr>
        <p:spPr/>
        <p:txBody>
          <a:bodyPr/>
          <a:lstStyle/>
          <a:p>
            <a:fld id="{61CD252D-9CF6-4527-AF73-882515B1F02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13364D65-5301-44FA-9AFB-EA1C41FDDB6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615ECB5-1475-4111-98E0-BC8DBF32D5DE}"/>
              </a:ext>
            </a:extLst>
          </p:cNvPr>
          <p:cNvSpPr>
            <a:spLocks noGrp="1"/>
          </p:cNvSpPr>
          <p:nvPr>
            <p:ph type="sldNum" sz="quarter" idx="12"/>
          </p:nvPr>
        </p:nvSpPr>
        <p:spPr/>
        <p:txBody>
          <a:bodyPr/>
          <a:lstStyle/>
          <a:p>
            <a:fld id="{24248EFC-A27A-4D4A-BE0A-378C5EAD71A4}" type="slidenum">
              <a:rPr lang="fr-CA" smtClean="0"/>
              <a:t>‹N°›</a:t>
            </a:fld>
            <a:endParaRPr lang="fr-CA"/>
          </a:p>
        </p:txBody>
      </p:sp>
    </p:spTree>
    <p:extLst>
      <p:ext uri="{BB962C8B-B14F-4D97-AF65-F5344CB8AC3E}">
        <p14:creationId xmlns:p14="http://schemas.microsoft.com/office/powerpoint/2010/main" val="19443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7C18B-3D26-4EDE-9CB8-02D932485EB1}"/>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372B00FE-007B-4909-9ECF-3BDC7EA8EB7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EC0FAB57-4BA5-4D0B-8107-393F0DF5C49A}"/>
              </a:ext>
            </a:extLst>
          </p:cNvPr>
          <p:cNvSpPr>
            <a:spLocks noGrp="1"/>
          </p:cNvSpPr>
          <p:nvPr>
            <p:ph type="dt" sz="half" idx="10"/>
          </p:nvPr>
        </p:nvSpPr>
        <p:spPr/>
        <p:txBody>
          <a:bodyPr/>
          <a:lstStyle/>
          <a:p>
            <a:fld id="{61CD252D-9CF6-4527-AF73-882515B1F02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413367E0-1E85-4ED2-ABF2-108980F2C03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F578D8F-92CB-4D45-856D-CE95D706931A}"/>
              </a:ext>
            </a:extLst>
          </p:cNvPr>
          <p:cNvSpPr>
            <a:spLocks noGrp="1"/>
          </p:cNvSpPr>
          <p:nvPr>
            <p:ph type="sldNum" sz="quarter" idx="12"/>
          </p:nvPr>
        </p:nvSpPr>
        <p:spPr/>
        <p:txBody>
          <a:bodyPr/>
          <a:lstStyle/>
          <a:p>
            <a:fld id="{24248EFC-A27A-4D4A-BE0A-378C5EAD71A4}" type="slidenum">
              <a:rPr lang="fr-CA" smtClean="0"/>
              <a:t>‹N°›</a:t>
            </a:fld>
            <a:endParaRPr lang="fr-CA"/>
          </a:p>
        </p:txBody>
      </p:sp>
    </p:spTree>
    <p:extLst>
      <p:ext uri="{BB962C8B-B14F-4D97-AF65-F5344CB8AC3E}">
        <p14:creationId xmlns:p14="http://schemas.microsoft.com/office/powerpoint/2010/main" val="418608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A1A5E73-A157-4718-9D9C-5012A4905384}"/>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9D85B0C7-1030-46F4-B37C-7B55BF702028}"/>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2100F41-E85E-40E2-93AB-21B9C31479F0}"/>
              </a:ext>
            </a:extLst>
          </p:cNvPr>
          <p:cNvSpPr>
            <a:spLocks noGrp="1"/>
          </p:cNvSpPr>
          <p:nvPr>
            <p:ph type="dt" sz="half" idx="10"/>
          </p:nvPr>
        </p:nvSpPr>
        <p:spPr/>
        <p:txBody>
          <a:bodyPr/>
          <a:lstStyle/>
          <a:p>
            <a:fld id="{61CD252D-9CF6-4527-AF73-882515B1F02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3B6ED5CF-69B2-4CE7-957E-845F5A3BDA9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B1F08C8-8D53-4FF1-B890-967A9EF7F4B9}"/>
              </a:ext>
            </a:extLst>
          </p:cNvPr>
          <p:cNvSpPr>
            <a:spLocks noGrp="1"/>
          </p:cNvSpPr>
          <p:nvPr>
            <p:ph type="sldNum" sz="quarter" idx="12"/>
          </p:nvPr>
        </p:nvSpPr>
        <p:spPr/>
        <p:txBody>
          <a:bodyPr/>
          <a:lstStyle/>
          <a:p>
            <a:fld id="{24248EFC-A27A-4D4A-BE0A-378C5EAD71A4}" type="slidenum">
              <a:rPr lang="fr-CA" smtClean="0"/>
              <a:t>‹N°›</a:t>
            </a:fld>
            <a:endParaRPr lang="fr-CA"/>
          </a:p>
        </p:txBody>
      </p:sp>
    </p:spTree>
    <p:extLst>
      <p:ext uri="{BB962C8B-B14F-4D97-AF65-F5344CB8AC3E}">
        <p14:creationId xmlns:p14="http://schemas.microsoft.com/office/powerpoint/2010/main" val="313652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C6D1DC-E428-490D-9264-08A3B61E1437}"/>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A09ADD6F-43BE-4EE1-93F5-715EDFFC5D34}"/>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17AFD70-951A-4463-AA5D-7F93E25C62A7}"/>
              </a:ext>
            </a:extLst>
          </p:cNvPr>
          <p:cNvSpPr>
            <a:spLocks noGrp="1"/>
          </p:cNvSpPr>
          <p:nvPr>
            <p:ph type="dt" sz="half" idx="10"/>
          </p:nvPr>
        </p:nvSpPr>
        <p:spPr/>
        <p:txBody>
          <a:bodyPr/>
          <a:lstStyle/>
          <a:p>
            <a:fld id="{61CD252D-9CF6-4527-AF73-882515B1F02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08E4326B-C349-439D-9E8F-7407E6AC7AE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76F3A3C-75DB-4F8E-84AB-19DFE81957F8}"/>
              </a:ext>
            </a:extLst>
          </p:cNvPr>
          <p:cNvSpPr>
            <a:spLocks noGrp="1"/>
          </p:cNvSpPr>
          <p:nvPr>
            <p:ph type="sldNum" sz="quarter" idx="12"/>
          </p:nvPr>
        </p:nvSpPr>
        <p:spPr/>
        <p:txBody>
          <a:bodyPr/>
          <a:lstStyle/>
          <a:p>
            <a:fld id="{24248EFC-A27A-4D4A-BE0A-378C5EAD71A4}" type="slidenum">
              <a:rPr lang="fr-CA" smtClean="0"/>
              <a:t>‹N°›</a:t>
            </a:fld>
            <a:endParaRPr lang="fr-CA"/>
          </a:p>
        </p:txBody>
      </p:sp>
    </p:spTree>
    <p:extLst>
      <p:ext uri="{BB962C8B-B14F-4D97-AF65-F5344CB8AC3E}">
        <p14:creationId xmlns:p14="http://schemas.microsoft.com/office/powerpoint/2010/main" val="2958080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5A8409-ED00-42AF-A291-D7AD918DAB0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F4CBF9AC-9C8C-4E9E-8402-B8AE37D552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E7B9D2A2-8FD8-486B-911A-103F13E443A1}"/>
              </a:ext>
            </a:extLst>
          </p:cNvPr>
          <p:cNvSpPr>
            <a:spLocks noGrp="1"/>
          </p:cNvSpPr>
          <p:nvPr>
            <p:ph type="dt" sz="half" idx="10"/>
          </p:nvPr>
        </p:nvSpPr>
        <p:spPr/>
        <p:txBody>
          <a:bodyPr/>
          <a:lstStyle/>
          <a:p>
            <a:fld id="{61CD252D-9CF6-4527-AF73-882515B1F02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0AD46BCB-646F-4823-9883-5AE0F64106A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11C8347-F37C-42EC-A9AE-DEF8E31450D2}"/>
              </a:ext>
            </a:extLst>
          </p:cNvPr>
          <p:cNvSpPr>
            <a:spLocks noGrp="1"/>
          </p:cNvSpPr>
          <p:nvPr>
            <p:ph type="sldNum" sz="quarter" idx="12"/>
          </p:nvPr>
        </p:nvSpPr>
        <p:spPr/>
        <p:txBody>
          <a:bodyPr/>
          <a:lstStyle/>
          <a:p>
            <a:fld id="{24248EFC-A27A-4D4A-BE0A-378C5EAD71A4}" type="slidenum">
              <a:rPr lang="fr-CA" smtClean="0"/>
              <a:t>‹N°›</a:t>
            </a:fld>
            <a:endParaRPr lang="fr-CA"/>
          </a:p>
        </p:txBody>
      </p:sp>
    </p:spTree>
    <p:extLst>
      <p:ext uri="{BB962C8B-B14F-4D97-AF65-F5344CB8AC3E}">
        <p14:creationId xmlns:p14="http://schemas.microsoft.com/office/powerpoint/2010/main" val="3345398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3E36D6-BDC3-4DA3-95DE-11B62CFD3B57}"/>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3CB5CF2C-F47F-4A92-84C8-678D725C94C9}"/>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83A6A7CE-A0D8-4367-A1AB-5ACDF667C0C4}"/>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F245CBBB-BF4A-4035-A30E-3DD2360E73D7}"/>
              </a:ext>
            </a:extLst>
          </p:cNvPr>
          <p:cNvSpPr>
            <a:spLocks noGrp="1"/>
          </p:cNvSpPr>
          <p:nvPr>
            <p:ph type="dt" sz="half" idx="10"/>
          </p:nvPr>
        </p:nvSpPr>
        <p:spPr/>
        <p:txBody>
          <a:bodyPr/>
          <a:lstStyle/>
          <a:p>
            <a:fld id="{61CD252D-9CF6-4527-AF73-882515B1F02F}"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EFBFDA18-BC78-4EE6-85CB-86C265B11BEF}"/>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F324CB0-B794-4502-BF12-314E2DCAC37B}"/>
              </a:ext>
            </a:extLst>
          </p:cNvPr>
          <p:cNvSpPr>
            <a:spLocks noGrp="1"/>
          </p:cNvSpPr>
          <p:nvPr>
            <p:ph type="sldNum" sz="quarter" idx="12"/>
          </p:nvPr>
        </p:nvSpPr>
        <p:spPr/>
        <p:txBody>
          <a:bodyPr/>
          <a:lstStyle/>
          <a:p>
            <a:fld id="{24248EFC-A27A-4D4A-BE0A-378C5EAD71A4}" type="slidenum">
              <a:rPr lang="fr-CA" smtClean="0"/>
              <a:t>‹N°›</a:t>
            </a:fld>
            <a:endParaRPr lang="fr-CA"/>
          </a:p>
        </p:txBody>
      </p:sp>
    </p:spTree>
    <p:extLst>
      <p:ext uri="{BB962C8B-B14F-4D97-AF65-F5344CB8AC3E}">
        <p14:creationId xmlns:p14="http://schemas.microsoft.com/office/powerpoint/2010/main" val="103030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13B722-5AD5-46EC-BE58-4B94D01D8A9A}"/>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5D4EAB20-6026-498C-B24D-6C35AC9AA3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B1DE0E7-6DF4-49AC-A2F0-A408AFCB4384}"/>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9247DD57-DAF5-46F2-89C4-4EE3EE85BB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F7BA0BD-4EBD-49EE-AE81-7D34D3963BE0}"/>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D1B6477F-14C1-4535-BC5C-1FBA6196BE58}"/>
              </a:ext>
            </a:extLst>
          </p:cNvPr>
          <p:cNvSpPr>
            <a:spLocks noGrp="1"/>
          </p:cNvSpPr>
          <p:nvPr>
            <p:ph type="dt" sz="half" idx="10"/>
          </p:nvPr>
        </p:nvSpPr>
        <p:spPr/>
        <p:txBody>
          <a:bodyPr/>
          <a:lstStyle/>
          <a:p>
            <a:fld id="{61CD252D-9CF6-4527-AF73-882515B1F02F}"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18C78FA0-9239-40C0-B71F-98DB2D446301}"/>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E6D83CBE-D7B5-4815-8623-104B3E66FC9D}"/>
              </a:ext>
            </a:extLst>
          </p:cNvPr>
          <p:cNvSpPr>
            <a:spLocks noGrp="1"/>
          </p:cNvSpPr>
          <p:nvPr>
            <p:ph type="sldNum" sz="quarter" idx="12"/>
          </p:nvPr>
        </p:nvSpPr>
        <p:spPr/>
        <p:txBody>
          <a:bodyPr/>
          <a:lstStyle/>
          <a:p>
            <a:fld id="{24248EFC-A27A-4D4A-BE0A-378C5EAD71A4}" type="slidenum">
              <a:rPr lang="fr-CA" smtClean="0"/>
              <a:t>‹N°›</a:t>
            </a:fld>
            <a:endParaRPr lang="fr-CA"/>
          </a:p>
        </p:txBody>
      </p:sp>
    </p:spTree>
    <p:extLst>
      <p:ext uri="{BB962C8B-B14F-4D97-AF65-F5344CB8AC3E}">
        <p14:creationId xmlns:p14="http://schemas.microsoft.com/office/powerpoint/2010/main" val="1279466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C98FC-4323-424A-9F95-A629C701419B}"/>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CB88446D-4CE3-4A38-90A9-90A84FD9F707}"/>
              </a:ext>
            </a:extLst>
          </p:cNvPr>
          <p:cNvSpPr>
            <a:spLocks noGrp="1"/>
          </p:cNvSpPr>
          <p:nvPr>
            <p:ph type="dt" sz="half" idx="10"/>
          </p:nvPr>
        </p:nvSpPr>
        <p:spPr/>
        <p:txBody>
          <a:bodyPr/>
          <a:lstStyle/>
          <a:p>
            <a:fld id="{61CD252D-9CF6-4527-AF73-882515B1F02F}"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F8489DA2-7EE7-4CAE-9E86-56DF8D333ECD}"/>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69E87FE8-6E04-4096-8FDA-C87D9AE3A157}"/>
              </a:ext>
            </a:extLst>
          </p:cNvPr>
          <p:cNvSpPr>
            <a:spLocks noGrp="1"/>
          </p:cNvSpPr>
          <p:nvPr>
            <p:ph type="sldNum" sz="quarter" idx="12"/>
          </p:nvPr>
        </p:nvSpPr>
        <p:spPr/>
        <p:txBody>
          <a:bodyPr/>
          <a:lstStyle/>
          <a:p>
            <a:fld id="{24248EFC-A27A-4D4A-BE0A-378C5EAD71A4}" type="slidenum">
              <a:rPr lang="fr-CA" smtClean="0"/>
              <a:t>‹N°›</a:t>
            </a:fld>
            <a:endParaRPr lang="fr-CA"/>
          </a:p>
        </p:txBody>
      </p:sp>
    </p:spTree>
    <p:extLst>
      <p:ext uri="{BB962C8B-B14F-4D97-AF65-F5344CB8AC3E}">
        <p14:creationId xmlns:p14="http://schemas.microsoft.com/office/powerpoint/2010/main" val="141535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0B5F8BD-9706-4B9E-803A-30F4EA45D40C}"/>
              </a:ext>
            </a:extLst>
          </p:cNvPr>
          <p:cNvSpPr>
            <a:spLocks noGrp="1"/>
          </p:cNvSpPr>
          <p:nvPr>
            <p:ph type="dt" sz="half" idx="10"/>
          </p:nvPr>
        </p:nvSpPr>
        <p:spPr/>
        <p:txBody>
          <a:bodyPr/>
          <a:lstStyle/>
          <a:p>
            <a:fld id="{61CD252D-9CF6-4527-AF73-882515B1F02F}"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80FC9A62-019A-401D-AA19-E87757F7F3C7}"/>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4A120F66-B156-4142-9DA7-A79CD0AC2D31}"/>
              </a:ext>
            </a:extLst>
          </p:cNvPr>
          <p:cNvSpPr>
            <a:spLocks noGrp="1"/>
          </p:cNvSpPr>
          <p:nvPr>
            <p:ph type="sldNum" sz="quarter" idx="12"/>
          </p:nvPr>
        </p:nvSpPr>
        <p:spPr/>
        <p:txBody>
          <a:bodyPr/>
          <a:lstStyle/>
          <a:p>
            <a:fld id="{24248EFC-A27A-4D4A-BE0A-378C5EAD71A4}" type="slidenum">
              <a:rPr lang="fr-CA" smtClean="0"/>
              <a:t>‹N°›</a:t>
            </a:fld>
            <a:endParaRPr lang="fr-CA"/>
          </a:p>
        </p:txBody>
      </p:sp>
    </p:spTree>
    <p:extLst>
      <p:ext uri="{BB962C8B-B14F-4D97-AF65-F5344CB8AC3E}">
        <p14:creationId xmlns:p14="http://schemas.microsoft.com/office/powerpoint/2010/main" val="26663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6B4017-25BD-4D4A-BEC4-12E4E441AB3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C4516114-CF82-4491-B10C-AB0920FA6D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A86C2776-7B8A-4321-A10C-76FCC49FE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6A67436B-57B3-4BC8-8EC6-C20B21F09405}"/>
              </a:ext>
            </a:extLst>
          </p:cNvPr>
          <p:cNvSpPr>
            <a:spLocks noGrp="1"/>
          </p:cNvSpPr>
          <p:nvPr>
            <p:ph type="dt" sz="half" idx="10"/>
          </p:nvPr>
        </p:nvSpPr>
        <p:spPr/>
        <p:txBody>
          <a:bodyPr/>
          <a:lstStyle/>
          <a:p>
            <a:fld id="{61CD252D-9CF6-4527-AF73-882515B1F02F}"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44BD11C4-D5A8-406C-B4ED-09D19D4FDC65}"/>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7455EF6-0476-440A-BA43-E857987A300C}"/>
              </a:ext>
            </a:extLst>
          </p:cNvPr>
          <p:cNvSpPr>
            <a:spLocks noGrp="1"/>
          </p:cNvSpPr>
          <p:nvPr>
            <p:ph type="sldNum" sz="quarter" idx="12"/>
          </p:nvPr>
        </p:nvSpPr>
        <p:spPr/>
        <p:txBody>
          <a:bodyPr/>
          <a:lstStyle/>
          <a:p>
            <a:fld id="{24248EFC-A27A-4D4A-BE0A-378C5EAD71A4}" type="slidenum">
              <a:rPr lang="fr-CA" smtClean="0"/>
              <a:t>‹N°›</a:t>
            </a:fld>
            <a:endParaRPr lang="fr-CA"/>
          </a:p>
        </p:txBody>
      </p:sp>
    </p:spTree>
    <p:extLst>
      <p:ext uri="{BB962C8B-B14F-4D97-AF65-F5344CB8AC3E}">
        <p14:creationId xmlns:p14="http://schemas.microsoft.com/office/powerpoint/2010/main" val="611791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5FD498-413E-4D77-9559-48C96C0A797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1E20E5F8-95EF-4F20-9A09-83F7599AB1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B6285005-BF29-4884-B52D-EC6629D913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62D08B4-BCD8-432E-AD51-B32029D9C4FE}"/>
              </a:ext>
            </a:extLst>
          </p:cNvPr>
          <p:cNvSpPr>
            <a:spLocks noGrp="1"/>
          </p:cNvSpPr>
          <p:nvPr>
            <p:ph type="dt" sz="half" idx="10"/>
          </p:nvPr>
        </p:nvSpPr>
        <p:spPr/>
        <p:txBody>
          <a:bodyPr/>
          <a:lstStyle/>
          <a:p>
            <a:fld id="{61CD252D-9CF6-4527-AF73-882515B1F02F}"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4485E345-0DF7-4114-8A1E-CDFE211BF32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E1CD590-E5CD-467F-BCE0-2BD42B617BE9}"/>
              </a:ext>
            </a:extLst>
          </p:cNvPr>
          <p:cNvSpPr>
            <a:spLocks noGrp="1"/>
          </p:cNvSpPr>
          <p:nvPr>
            <p:ph type="sldNum" sz="quarter" idx="12"/>
          </p:nvPr>
        </p:nvSpPr>
        <p:spPr/>
        <p:txBody>
          <a:bodyPr/>
          <a:lstStyle/>
          <a:p>
            <a:fld id="{24248EFC-A27A-4D4A-BE0A-378C5EAD71A4}" type="slidenum">
              <a:rPr lang="fr-CA" smtClean="0"/>
              <a:t>‹N°›</a:t>
            </a:fld>
            <a:endParaRPr lang="fr-CA"/>
          </a:p>
        </p:txBody>
      </p:sp>
    </p:spTree>
    <p:extLst>
      <p:ext uri="{BB962C8B-B14F-4D97-AF65-F5344CB8AC3E}">
        <p14:creationId xmlns:p14="http://schemas.microsoft.com/office/powerpoint/2010/main" val="320289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38F97BA-A348-4FB5-B345-F0D23960C1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3B7A78F4-853D-4AF0-860D-A26591AF7F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C7D6A0D-8D2A-4462-890F-3880AF93B2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D252D-9CF6-4527-AF73-882515B1F02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A5EE8536-4B2B-4AB3-86EE-0076627E9D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3D32AA1E-EDAF-496B-93AB-1EDBF5B03F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48EFC-A27A-4D4A-BE0A-378C5EAD71A4}" type="slidenum">
              <a:rPr lang="fr-CA" smtClean="0"/>
              <a:t>‹N°›</a:t>
            </a:fld>
            <a:endParaRPr lang="fr-CA"/>
          </a:p>
        </p:txBody>
      </p:sp>
    </p:spTree>
    <p:extLst>
      <p:ext uri="{BB962C8B-B14F-4D97-AF65-F5344CB8AC3E}">
        <p14:creationId xmlns:p14="http://schemas.microsoft.com/office/powerpoint/2010/main" val="263452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seaupedagonumerique.ca/fr/planification/preparation/s-inspirer-pour-apprendre-creer-et-construire-ses-savoirs/article/1-voyage-virtuel-au-dela-des-mo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343669-BC85-4DEE-B10A-58763366DFB8}"/>
              </a:ext>
            </a:extLst>
          </p:cNvPr>
          <p:cNvSpPr>
            <a:spLocks noGrp="1"/>
          </p:cNvSpPr>
          <p:nvPr>
            <p:ph type="ctrTitle"/>
          </p:nvPr>
        </p:nvSpPr>
        <p:spPr/>
        <p:txBody>
          <a:bodyPr/>
          <a:lstStyle/>
          <a:p>
            <a:r>
              <a:rPr lang="fr-CA" dirty="0" err="1"/>
              <a:t>Aquops</a:t>
            </a:r>
            <a:endParaRPr lang="fr-CA" dirty="0"/>
          </a:p>
        </p:txBody>
      </p:sp>
      <p:sp>
        <p:nvSpPr>
          <p:cNvPr id="3" name="Sous-titre 2">
            <a:extLst>
              <a:ext uri="{FF2B5EF4-FFF2-40B4-BE49-F238E27FC236}">
                <a16:creationId xmlns:a16="http://schemas.microsoft.com/office/drawing/2014/main" id="{C67C94B0-16CE-4464-9E72-7609520F6CEF}"/>
              </a:ext>
            </a:extLst>
          </p:cNvPr>
          <p:cNvSpPr>
            <a:spLocks noGrp="1"/>
          </p:cNvSpPr>
          <p:nvPr>
            <p:ph type="subTitle" idx="1"/>
          </p:nvPr>
        </p:nvSpPr>
        <p:spPr/>
        <p:txBody>
          <a:bodyPr/>
          <a:lstStyle/>
          <a:p>
            <a:r>
              <a:rPr lang="fr-CA" dirty="0"/>
              <a:t>	Fait par Sarah-Maud Michaud</a:t>
            </a:r>
          </a:p>
        </p:txBody>
      </p:sp>
    </p:spTree>
    <p:extLst>
      <p:ext uri="{BB962C8B-B14F-4D97-AF65-F5344CB8AC3E}">
        <p14:creationId xmlns:p14="http://schemas.microsoft.com/office/powerpoint/2010/main" val="222866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D253C3-E7E0-416D-9CCD-B2D26EDB76B4}"/>
              </a:ext>
            </a:extLst>
          </p:cNvPr>
          <p:cNvSpPr>
            <a:spLocks noGrp="1"/>
          </p:cNvSpPr>
          <p:nvPr>
            <p:ph type="title"/>
          </p:nvPr>
        </p:nvSpPr>
        <p:spPr/>
        <p:txBody>
          <a:bodyPr/>
          <a:lstStyle/>
          <a:p>
            <a:r>
              <a:rPr lang="fr-CA" dirty="0"/>
              <a:t>Nom de l’atelier et son numéro</a:t>
            </a:r>
          </a:p>
        </p:txBody>
      </p:sp>
      <p:sp>
        <p:nvSpPr>
          <p:cNvPr id="3" name="Espace réservé du contenu 2">
            <a:extLst>
              <a:ext uri="{FF2B5EF4-FFF2-40B4-BE49-F238E27FC236}">
                <a16:creationId xmlns:a16="http://schemas.microsoft.com/office/drawing/2014/main" id="{6A02E8AB-C30A-4482-9877-F63859E40F2A}"/>
              </a:ext>
            </a:extLst>
          </p:cNvPr>
          <p:cNvSpPr>
            <a:spLocks noGrp="1"/>
          </p:cNvSpPr>
          <p:nvPr>
            <p:ph idx="1"/>
          </p:nvPr>
        </p:nvSpPr>
        <p:spPr/>
        <p:txBody>
          <a:bodyPr/>
          <a:lstStyle/>
          <a:p>
            <a:r>
              <a:rPr lang="fr-CA" dirty="0"/>
              <a:t>360 </a:t>
            </a:r>
            <a:r>
              <a:rPr lang="fr-CA" dirty="0" err="1"/>
              <a:t>shcools</a:t>
            </a:r>
            <a:r>
              <a:rPr lang="fr-CA" dirty="0"/>
              <a:t> </a:t>
            </a:r>
            <a:br>
              <a:rPr lang="fr-CA" dirty="0"/>
            </a:br>
            <a:endParaRPr lang="fr-CA" dirty="0"/>
          </a:p>
        </p:txBody>
      </p:sp>
    </p:spTree>
    <p:extLst>
      <p:ext uri="{BB962C8B-B14F-4D97-AF65-F5344CB8AC3E}">
        <p14:creationId xmlns:p14="http://schemas.microsoft.com/office/powerpoint/2010/main" val="112992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062A9E-755A-44BB-83BA-04FF99FD3D51}"/>
              </a:ext>
            </a:extLst>
          </p:cNvPr>
          <p:cNvSpPr>
            <a:spLocks noGrp="1"/>
          </p:cNvSpPr>
          <p:nvPr>
            <p:ph type="title"/>
          </p:nvPr>
        </p:nvSpPr>
        <p:spPr/>
        <p:txBody>
          <a:bodyPr/>
          <a:lstStyle/>
          <a:p>
            <a:r>
              <a:rPr lang="fr-CA" dirty="0"/>
              <a:t>D’où viennes t’ils?</a:t>
            </a:r>
          </a:p>
        </p:txBody>
      </p:sp>
      <p:sp>
        <p:nvSpPr>
          <p:cNvPr id="3" name="Espace réservé du contenu 2">
            <a:extLst>
              <a:ext uri="{FF2B5EF4-FFF2-40B4-BE49-F238E27FC236}">
                <a16:creationId xmlns:a16="http://schemas.microsoft.com/office/drawing/2014/main" id="{174AC02D-B458-461E-BD22-E3D8C1B4ED84}"/>
              </a:ext>
            </a:extLst>
          </p:cNvPr>
          <p:cNvSpPr>
            <a:spLocks noGrp="1"/>
          </p:cNvSpPr>
          <p:nvPr>
            <p:ph idx="1"/>
          </p:nvPr>
        </p:nvSpPr>
        <p:spPr/>
        <p:txBody>
          <a:bodyPr/>
          <a:lstStyle/>
          <a:p>
            <a:r>
              <a:rPr lang="fr-CA" dirty="0"/>
              <a:t>Laval</a:t>
            </a:r>
          </a:p>
        </p:txBody>
      </p:sp>
    </p:spTree>
    <p:extLst>
      <p:ext uri="{BB962C8B-B14F-4D97-AF65-F5344CB8AC3E}">
        <p14:creationId xmlns:p14="http://schemas.microsoft.com/office/powerpoint/2010/main" val="800785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2A794F-CB8F-4E59-AE07-C42B493E2ADF}"/>
              </a:ext>
            </a:extLst>
          </p:cNvPr>
          <p:cNvSpPr>
            <a:spLocks noGrp="1"/>
          </p:cNvSpPr>
          <p:nvPr>
            <p:ph type="title"/>
          </p:nvPr>
        </p:nvSpPr>
        <p:spPr/>
        <p:txBody>
          <a:bodyPr/>
          <a:lstStyle/>
          <a:p>
            <a:r>
              <a:rPr lang="fr-CA" dirty="0"/>
              <a:t>Résumé</a:t>
            </a:r>
          </a:p>
        </p:txBody>
      </p:sp>
      <p:sp>
        <p:nvSpPr>
          <p:cNvPr id="3" name="Espace réservé du contenu 2">
            <a:extLst>
              <a:ext uri="{FF2B5EF4-FFF2-40B4-BE49-F238E27FC236}">
                <a16:creationId xmlns:a16="http://schemas.microsoft.com/office/drawing/2014/main" id="{C99E5492-EEE6-4FF6-837A-36A38FA30EB7}"/>
              </a:ext>
            </a:extLst>
          </p:cNvPr>
          <p:cNvSpPr>
            <a:spLocks noGrp="1"/>
          </p:cNvSpPr>
          <p:nvPr>
            <p:ph idx="1"/>
          </p:nvPr>
        </p:nvSpPr>
        <p:spPr/>
        <p:txBody>
          <a:bodyPr>
            <a:normAutofit fontScale="85000" lnSpcReduction="20000"/>
          </a:bodyPr>
          <a:lstStyle/>
          <a:p>
            <a:pPr marL="0" indent="0">
              <a:buNone/>
            </a:pPr>
            <a:r>
              <a:rPr lang="fr-CA" dirty="0"/>
              <a:t>Le numérique nous amène à redéfinir l’apprentissage de la lecture et de l’écriture. Exposés à un environnement médiatique qui combine différents modes de communication : l’écrit, le son, la vidéo, l'image, voire le mouvement, nos élèves s’approprient ces codes de différentes façons. Les soutenir dans le développement de cette compétence multimodale, c’est leur permettre d’être mieux préparés à apprendre dans ce monde numérique qui est le leur. Au cours de cette journée thématique, vous serez transportés dans l’univers onirique du poète Jean </a:t>
            </a:r>
            <a:r>
              <a:rPr lang="fr-CA" dirty="0" err="1"/>
              <a:t>Désy</a:t>
            </a:r>
            <a:r>
              <a:rPr lang="fr-CA" dirty="0"/>
              <a:t>. Vous pourrez vous inspirer d’une création artistique qui évoque sa poésie pour imaginer le parcours multimodal d’un lieu qui vous interpelle. Vous recourez ainsi à des outils numériques variés pour concevoir, soit une photosphère interactive, ou un écrit court bonifié par la réalité augmentée. Ces expériences numériques multimodales créent des ponts entre différents univers culturels pour permettre à l’élève d’enrichir son rapport à lui-même, aux autres ou au monde. C’est un rendez-vous pour découvrir les ressources partagées par les services nationaux du RÉCIT du domaine des langues, Culture-Éducation et la Maison de la littérature.</a:t>
            </a:r>
            <a:br>
              <a:rPr lang="fr-CA" dirty="0"/>
            </a:br>
            <a:endParaRPr lang="fr-CA" dirty="0"/>
          </a:p>
        </p:txBody>
      </p:sp>
    </p:spTree>
    <p:extLst>
      <p:ext uri="{BB962C8B-B14F-4D97-AF65-F5344CB8AC3E}">
        <p14:creationId xmlns:p14="http://schemas.microsoft.com/office/powerpoint/2010/main" val="176187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2C7148-A413-443F-BF1E-A88804F06EDE}"/>
              </a:ext>
            </a:extLst>
          </p:cNvPr>
          <p:cNvSpPr>
            <a:spLocks noGrp="1"/>
          </p:cNvSpPr>
          <p:nvPr>
            <p:ph type="title"/>
          </p:nvPr>
        </p:nvSpPr>
        <p:spPr/>
        <p:txBody>
          <a:bodyPr/>
          <a:lstStyle/>
          <a:p>
            <a:r>
              <a:rPr lang="fr-CA" dirty="0"/>
              <a:t>Hyperliens avec leurs noms</a:t>
            </a:r>
          </a:p>
        </p:txBody>
      </p:sp>
      <p:sp>
        <p:nvSpPr>
          <p:cNvPr id="3" name="Espace réservé du contenu 2">
            <a:extLst>
              <a:ext uri="{FF2B5EF4-FFF2-40B4-BE49-F238E27FC236}">
                <a16:creationId xmlns:a16="http://schemas.microsoft.com/office/drawing/2014/main" id="{42B75CFF-D377-4FA9-85A8-1C0333E50F1C}"/>
              </a:ext>
            </a:extLst>
          </p:cNvPr>
          <p:cNvSpPr>
            <a:spLocks noGrp="1"/>
          </p:cNvSpPr>
          <p:nvPr>
            <p:ph idx="1"/>
          </p:nvPr>
        </p:nvSpPr>
        <p:spPr/>
        <p:txBody>
          <a:bodyPr/>
          <a:lstStyle/>
          <a:p>
            <a:r>
              <a:rPr lang="fr-CA" dirty="0">
                <a:hlinkClick r:id="rId2"/>
              </a:rPr>
              <a:t>https://www.reseaupedagonumerique.ca/fr/planification/preparation/s-inspirer-pour-apprendre-creer-et-construire-ses-savoirs/article/1-voyage-virtuel-au-dela-des-mots</a:t>
            </a:r>
            <a:endParaRPr lang="fr-CA" dirty="0"/>
          </a:p>
          <a:p>
            <a:r>
              <a:rPr lang="fr-CA" b="1" dirty="0"/>
              <a:t>Marie-Josée Marineau-Harnois</a:t>
            </a:r>
          </a:p>
          <a:p>
            <a:r>
              <a:rPr lang="fr-CA" b="1" dirty="0"/>
              <a:t>Marie-Claude </a:t>
            </a:r>
            <a:r>
              <a:rPr lang="fr-CA" b="1" dirty="0" err="1"/>
              <a:t>Taillon</a:t>
            </a:r>
            <a:endParaRPr lang="fr-CA" b="1" dirty="0"/>
          </a:p>
          <a:p>
            <a:r>
              <a:rPr lang="fr-CA" b="1" dirty="0"/>
              <a:t>Sonia Blouin</a:t>
            </a:r>
          </a:p>
          <a:p>
            <a:r>
              <a:rPr lang="fr-CA" b="1" dirty="0"/>
              <a:t>Priscilla </a:t>
            </a:r>
            <a:r>
              <a:rPr lang="fr-CA" b="1" dirty="0" err="1"/>
              <a:t>Lamontagne</a:t>
            </a:r>
            <a:endParaRPr lang="fr-CA" b="1" dirty="0"/>
          </a:p>
          <a:p>
            <a:endParaRPr lang="fr-CA" dirty="0"/>
          </a:p>
        </p:txBody>
      </p:sp>
    </p:spTree>
    <p:extLst>
      <p:ext uri="{BB962C8B-B14F-4D97-AF65-F5344CB8AC3E}">
        <p14:creationId xmlns:p14="http://schemas.microsoft.com/office/powerpoint/2010/main" val="1528980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3D631-0007-4944-A069-0D3D3CB697EB}"/>
              </a:ext>
            </a:extLst>
          </p:cNvPr>
          <p:cNvSpPr>
            <a:spLocks noGrp="1"/>
          </p:cNvSpPr>
          <p:nvPr>
            <p:ph type="title"/>
          </p:nvPr>
        </p:nvSpPr>
        <p:spPr/>
        <p:txBody>
          <a:bodyPr/>
          <a:lstStyle/>
          <a:p>
            <a:r>
              <a:rPr lang="fr-CA" dirty="0"/>
              <a:t>photo</a:t>
            </a:r>
          </a:p>
        </p:txBody>
      </p:sp>
      <p:pic>
        <p:nvPicPr>
          <p:cNvPr id="5" name="Espace réservé du contenu 4">
            <a:extLst>
              <a:ext uri="{FF2B5EF4-FFF2-40B4-BE49-F238E27FC236}">
                <a16:creationId xmlns:a16="http://schemas.microsoft.com/office/drawing/2014/main" id="{330643A4-BC62-4963-A49B-081263A9D7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830" y="1570616"/>
            <a:ext cx="11214217" cy="4834573"/>
          </a:xfrm>
        </p:spPr>
      </p:pic>
    </p:spTree>
    <p:extLst>
      <p:ext uri="{BB962C8B-B14F-4D97-AF65-F5344CB8AC3E}">
        <p14:creationId xmlns:p14="http://schemas.microsoft.com/office/powerpoint/2010/main" val="1027176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10A5FE-1D5A-431C-94EE-D1EE5E0A313C}"/>
              </a:ext>
            </a:extLst>
          </p:cNvPr>
          <p:cNvSpPr>
            <a:spLocks noGrp="1"/>
          </p:cNvSpPr>
          <p:nvPr>
            <p:ph type="title"/>
          </p:nvPr>
        </p:nvSpPr>
        <p:spPr/>
        <p:txBody>
          <a:bodyPr/>
          <a:lstStyle/>
          <a:p>
            <a:r>
              <a:rPr lang="fr-CA" dirty="0"/>
              <a:t>appréciation</a:t>
            </a:r>
          </a:p>
        </p:txBody>
      </p:sp>
      <p:sp>
        <p:nvSpPr>
          <p:cNvPr id="3" name="Espace réservé du contenu 2">
            <a:extLst>
              <a:ext uri="{FF2B5EF4-FFF2-40B4-BE49-F238E27FC236}">
                <a16:creationId xmlns:a16="http://schemas.microsoft.com/office/drawing/2014/main" id="{0EACBB58-20E6-4FA6-9588-D216B4EFD7B4}"/>
              </a:ext>
            </a:extLst>
          </p:cNvPr>
          <p:cNvSpPr>
            <a:spLocks noGrp="1"/>
          </p:cNvSpPr>
          <p:nvPr>
            <p:ph idx="1"/>
          </p:nvPr>
        </p:nvSpPr>
        <p:spPr/>
        <p:txBody>
          <a:bodyPr/>
          <a:lstStyle/>
          <a:p>
            <a:r>
              <a:rPr lang="fr-CA" dirty="0"/>
              <a:t>Je trouve ca formidable de pouvoir visiter les écoles des </a:t>
            </a:r>
            <a:r>
              <a:rPr lang="fr-CA" dirty="0" err="1"/>
              <a:t>auitre</a:t>
            </a:r>
            <a:r>
              <a:rPr lang="fr-CA" dirty="0"/>
              <a:t> villes ou commissions scolaires.</a:t>
            </a:r>
          </a:p>
        </p:txBody>
      </p:sp>
    </p:spTree>
    <p:extLst>
      <p:ext uri="{BB962C8B-B14F-4D97-AF65-F5344CB8AC3E}">
        <p14:creationId xmlns:p14="http://schemas.microsoft.com/office/powerpoint/2010/main" val="347116638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267</Words>
  <Application>Microsoft Office PowerPoint</Application>
  <PresentationFormat>Grand écran</PresentationFormat>
  <Paragraphs>17</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Aquops</vt:lpstr>
      <vt:lpstr>Nom de l’atelier et son numéro</vt:lpstr>
      <vt:lpstr>D’où viennes t’ils?</vt:lpstr>
      <vt:lpstr>Résumé</vt:lpstr>
      <vt:lpstr>Hyperliens avec leurs noms</vt:lpstr>
      <vt:lpstr>photo</vt:lpstr>
      <vt:lpstr>appréciation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4</cp:revision>
  <dcterms:created xsi:type="dcterms:W3CDTF">2022-03-31T18:59:35Z</dcterms:created>
  <dcterms:modified xsi:type="dcterms:W3CDTF">2022-03-31T19:33:44Z</dcterms:modified>
</cp:coreProperties>
</file>