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7578FD-9CAF-40F2-91D7-D41668233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335028-F038-433A-93B3-9E8552DF8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2927D-2A1B-4399-A310-00718C6D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CAD37D-68D4-4692-BF2C-D3A535A4F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9DD231-6973-499D-8A56-4D060B62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002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61F493-417A-40CD-A0BF-1A9F5553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A047FF-EB70-4B74-B0EA-EA677A2BA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739880-DCB3-4DC3-8AFB-9F0ADF3F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F70CDA-883E-453D-9996-11DDD760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22537B-6EC0-46F7-B69A-CDC00F91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179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726380-7B44-4476-A598-BEFAD4EF8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16C70C-4154-4042-82A2-E22B4684F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E5580C-58FF-4386-A2F8-2CF82AAA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4D841B-5646-442B-9731-BADABB9C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06FB24-F226-4454-A7D3-FE3B447CF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678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6E81C-CBF5-4A29-A12D-0276485C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20230E-7FC8-4AB1-9796-2973F899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BFF3F4-BC8B-4597-A13E-F187C09C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33195C-0DD0-4715-8A3F-F03B89A3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80B696-EAAA-48F4-B5DC-B7B0209D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818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3761A-E507-4265-A50A-0A43400D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B62A03-DC8D-4AE9-82D0-16401FAC3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C7BE1B-E577-4E03-A606-D1738E93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F5DA52-5290-4197-A14B-82576F2A9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B73844-2989-4D5F-8D26-103ECE62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40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9BB561-57D2-4203-944C-93E09C01F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34AB0B-ACF8-4617-852D-45ABD6F02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772589-2736-4493-B47A-DD22D747C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EEF1DD-F9AF-4C83-BAA5-9E457683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AC8682-21C5-424A-95AB-7A8C7F43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734735-1D90-4AAB-BB10-4BC3859A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661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81A50-B311-41D8-93B2-F24D73908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E21126-3007-4C24-A14C-68164C7E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AD1D68-F42D-4E33-89F6-310A9CF91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F4EB21-355A-4EBF-8394-DDAC8B697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C2CB9A-DFA9-46C0-BA09-DD8043261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79AB33-BDD2-4416-A92D-FCCAF6574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E5C145-B32D-4D6F-805A-C941B0D4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A6B070-D146-465F-9753-E2DAD50C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579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775D17-6094-4A8E-B1E0-ACA4008B3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746C85-3A1D-4466-8059-FD63CE13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7E220B-3F0C-414E-8A0C-81D2A9F76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6CD458-00DD-45C5-BD03-E04B37C5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838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52B56E7-4538-4632-8AF5-1F17DCF2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87FAACB-F9FB-4DEA-91F6-21DCF2E9D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6629B7-8867-4927-8B7E-ADABC242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806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00AEB6-EFC7-40C7-AE23-A2B3A76B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0D9317-72F5-49A1-A72D-B61CA3E19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8F590E-42D2-43BF-89F4-B8885EEE3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78F01B-4CEF-477D-916E-C55EBDBC1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4622F9-1591-442D-8609-28CB5930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A51906-A364-4E72-9CCE-2878DCF9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125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1E2804-5A72-4379-9095-16318E92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2EAEDA-B177-44F2-9C2A-5116DD6FD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1341DA-71AB-4B24-93B1-1578ADFD6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C4401D-D10E-4910-8D79-40F3AAB0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9ABB6C-9BCB-494E-A6F6-1BA36BE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1F257C-8996-4116-B1B8-8F221B09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995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CEBB062-ED61-4129-915F-A79084BF0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0BDD07-AB71-423E-98D9-D9921A8B8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FA28CB-1726-4101-92DB-F7F2A1A08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955E-90BB-4A50-B6E0-059AD689DFE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A9E593-FC78-43F3-84C1-48CF6CB01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DB42E9-E770-4DEA-B187-EA32BFC12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8605-C5E6-45C2-B5FB-8D42A6F682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68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508FC5-4B0F-49EF-8145-F2E0A40E67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Breadbord</a:t>
            </a:r>
            <a:r>
              <a:rPr lang="fr-CA" dirty="0"/>
              <a:t> par Sarah-Maud</a:t>
            </a:r>
            <a:br>
              <a:rPr lang="fr-CA" dirty="0"/>
            </a:br>
            <a:r>
              <a:rPr lang="fr-CA" dirty="0"/>
              <a:t>Gosselin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733DB5-F784-404A-B7BE-4FA1866C50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F0B8AB6-D271-4CC7-9257-39CF8C0DF6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83" y="3429000"/>
            <a:ext cx="4370643" cy="3065581"/>
          </a:xfrm>
          <a:prstGeom prst="rect">
            <a:avLst/>
          </a:prstGeom>
        </p:spPr>
      </p:pic>
      <p:sp>
        <p:nvSpPr>
          <p:cNvPr id="8" name="Flèche : bas 7">
            <a:extLst>
              <a:ext uri="{FF2B5EF4-FFF2-40B4-BE49-F238E27FC236}">
                <a16:creationId xmlns:a16="http://schemas.microsoft.com/office/drawing/2014/main" id="{00D11ADD-03E4-4ACD-95D3-6FB9BE32363C}"/>
              </a:ext>
            </a:extLst>
          </p:cNvPr>
          <p:cNvSpPr/>
          <p:nvPr/>
        </p:nvSpPr>
        <p:spPr>
          <a:xfrm rot="4530614">
            <a:off x="8584327" y="3405596"/>
            <a:ext cx="1484556" cy="1979407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7720FE-135A-4497-AC69-47855D5EC9EE}"/>
              </a:ext>
            </a:extLst>
          </p:cNvPr>
          <p:cNvSpPr/>
          <p:nvPr/>
        </p:nvSpPr>
        <p:spPr>
          <a:xfrm>
            <a:off x="4109422" y="3851238"/>
            <a:ext cx="4485938" cy="1194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BEE18D-EABC-43A6-8EA1-4071313134DC}"/>
              </a:ext>
            </a:extLst>
          </p:cNvPr>
          <p:cNvSpPr/>
          <p:nvPr/>
        </p:nvSpPr>
        <p:spPr>
          <a:xfrm>
            <a:off x="4109422" y="6045798"/>
            <a:ext cx="4485938" cy="927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070C08-0D2D-4EB9-A550-71ADEC01D941}"/>
              </a:ext>
            </a:extLst>
          </p:cNvPr>
          <p:cNvSpPr/>
          <p:nvPr/>
        </p:nvSpPr>
        <p:spPr>
          <a:xfrm>
            <a:off x="4109422" y="4023360"/>
            <a:ext cx="4370642" cy="842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4BC3ED-98D8-41AA-BEA9-C7F03FC7A705}"/>
              </a:ext>
            </a:extLst>
          </p:cNvPr>
          <p:cNvSpPr/>
          <p:nvPr/>
        </p:nvSpPr>
        <p:spPr>
          <a:xfrm>
            <a:off x="4109421" y="5993097"/>
            <a:ext cx="4246582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0E0924-8E1F-45CB-8D51-2F82ADE84AB5}"/>
              </a:ext>
            </a:extLst>
          </p:cNvPr>
          <p:cNvSpPr/>
          <p:nvPr/>
        </p:nvSpPr>
        <p:spPr>
          <a:xfrm>
            <a:off x="4550485" y="4356847"/>
            <a:ext cx="139849" cy="4948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55D6E5-0558-4D14-BC20-642A02F369AC}"/>
              </a:ext>
            </a:extLst>
          </p:cNvPr>
          <p:cNvSpPr/>
          <p:nvPr/>
        </p:nvSpPr>
        <p:spPr>
          <a:xfrm>
            <a:off x="6207162" y="5139467"/>
            <a:ext cx="45719" cy="36753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6768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Breadbord par Sarah-Maud Gosselin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Breadbord par Sarah-Maud Gosselin</dc:title>
  <dc:creator>CSBE</dc:creator>
  <cp:lastModifiedBy>CSBE</cp:lastModifiedBy>
  <cp:revision>1</cp:revision>
  <dcterms:created xsi:type="dcterms:W3CDTF">2021-10-29T18:03:23Z</dcterms:created>
  <dcterms:modified xsi:type="dcterms:W3CDTF">2021-10-29T18:03:48Z</dcterms:modified>
</cp:coreProperties>
</file>