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841870-4E9D-499E-8C8B-39D6133EA24C}" v="24" dt="2023-05-10T14:48:51.0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2" autoAdjust="0"/>
    <p:restoredTop sz="94660"/>
  </p:normalViewPr>
  <p:slideViewPr>
    <p:cSldViewPr snapToGrid="0">
      <p:cViewPr varScale="1">
        <p:scale>
          <a:sx n="86" d="100"/>
          <a:sy n="86" d="100"/>
        </p:scale>
        <p:origin x="96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5/10/2023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Montréal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cs typeface="Calibri"/>
              </a:rPr>
              <a:t>Fait par Sarah-Maud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C155CEBB-63C9-C401-A238-5EF8E693081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501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8940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outdoor, red&#10;&#10;Description automatically generated">
            <a:extLst>
              <a:ext uri="{FF2B5EF4-FFF2-40B4-BE49-F238E27FC236}">
                <a16:creationId xmlns:a16="http://schemas.microsoft.com/office/drawing/2014/main" id="{7CABEE3C-F428-02C9-6AF7-69AAD48609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267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987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2" descr="A picture containing text, floor, indoor, person&#10;&#10;Description automatically generated">
            <a:extLst>
              <a:ext uri="{FF2B5EF4-FFF2-40B4-BE49-F238E27FC236}">
                <a16:creationId xmlns:a16="http://schemas.microsoft.com/office/drawing/2014/main" id="{3B2046A0-0A80-F7D2-114B-1257DD544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71" b="19324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472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office theme</vt:lpstr>
      <vt:lpstr>Montréal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15</cp:revision>
  <dcterms:created xsi:type="dcterms:W3CDTF">2023-05-10T14:45:29Z</dcterms:created>
  <dcterms:modified xsi:type="dcterms:W3CDTF">2023-05-10T14:50:45Z</dcterms:modified>
</cp:coreProperties>
</file>