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C75BA-FAE2-43D2-898B-8827A3F60D71}" v="472" dt="2022-12-01T17:03:01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2920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ITSS fait par Clovis Gravel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0566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C1DA-F71B-8F37-221B-432C5A53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Treponema Palladium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02F41-F6C7-B6C0-668D-011EC104A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</a:t>
            </a:r>
            <a:r>
              <a:rPr lang="en-US" dirty="0" err="1">
                <a:cs typeface="Calibri" panose="020F0502020204030204"/>
              </a:rPr>
              <a:t>Règne</a:t>
            </a:r>
            <a:r>
              <a:rPr lang="en-US" dirty="0">
                <a:cs typeface="Calibri" panose="020F0502020204030204"/>
              </a:rPr>
              <a:t> des </a:t>
            </a:r>
            <a:r>
              <a:rPr lang="en-US" dirty="0" err="1">
                <a:cs typeface="Calibri" panose="020F0502020204030204"/>
              </a:rPr>
              <a:t>monère</a:t>
            </a:r>
            <a:endParaRPr lang="en-US" dirty="0" err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en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Français</a:t>
            </a:r>
            <a:r>
              <a:rPr lang="en-US" dirty="0">
                <a:cs typeface="Calibri" panose="020F0502020204030204"/>
              </a:rPr>
              <a:t>: Syphilis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 ? </a:t>
            </a:r>
            <a:r>
              <a:rPr lang="en-US" dirty="0" err="1">
                <a:cs typeface="Calibri" panose="020F0502020204030204"/>
              </a:rPr>
              <a:t>Antibiotiques</a:t>
            </a:r>
            <a:endParaRPr lang="en-US" dirty="0" err="1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977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6F37-1D5E-780D-9008-FC56908A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Scientifique: </a:t>
            </a:r>
            <a:r>
              <a:rPr lang="en-US" dirty="0" err="1">
                <a:cs typeface="Calibri Light"/>
              </a:rPr>
              <a:t>Phitrius</a:t>
            </a:r>
            <a:r>
              <a:rPr lang="en-US" dirty="0">
                <a:cs typeface="Calibri Light"/>
              </a:rPr>
              <a:t> pubis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9128E-84F4-ACAD-8CCA-2CA9BBA3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</a:t>
            </a:r>
            <a:r>
              <a:rPr lang="en-US" dirty="0" err="1">
                <a:cs typeface="Calibri" panose="020F0502020204030204"/>
              </a:rPr>
              <a:t>Règne</a:t>
            </a:r>
            <a:r>
              <a:rPr lang="en-US" dirty="0">
                <a:cs typeface="Calibri" panose="020F0502020204030204"/>
              </a:rPr>
              <a:t> animal(</a:t>
            </a:r>
            <a:r>
              <a:rPr lang="en-US" dirty="0" err="1">
                <a:cs typeface="Calibri" panose="020F0502020204030204"/>
              </a:rPr>
              <a:t>arthropode</a:t>
            </a:r>
            <a:r>
              <a:rPr lang="en-US" dirty="0">
                <a:cs typeface="Calibri" panose="020F0502020204030204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 </a:t>
            </a:r>
            <a:r>
              <a:rPr lang="en-US" dirty="0" err="1">
                <a:cs typeface="Calibri" panose="020F0502020204030204"/>
              </a:rPr>
              <a:t>en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Français</a:t>
            </a:r>
            <a:r>
              <a:rPr lang="en-US" dirty="0">
                <a:cs typeface="Calibri" panose="020F0502020204030204"/>
              </a:rPr>
              <a:t>: </a:t>
            </a:r>
            <a:r>
              <a:rPr lang="en-US" dirty="0" err="1">
                <a:cs typeface="Calibri" panose="020F0502020204030204"/>
              </a:rPr>
              <a:t>Morpion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 ? Crèmes </a:t>
            </a:r>
            <a:r>
              <a:rPr lang="en-US" dirty="0" err="1">
                <a:cs typeface="Calibri" panose="020F0502020204030204"/>
              </a:rPr>
              <a:t>Shampoings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5156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60C8-C849-F53F-7B34-1C70C406F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 Trichomonas vaginalis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6D1A-D3CB-5B88-B44F-0A0F4C43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protistes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Vaginite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Teichomonas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 </a:t>
            </a:r>
            <a:r>
              <a:rPr lang="en-US" dirty="0" err="1">
                <a:ea typeface="+mn-lt"/>
                <a:cs typeface="+mn-lt"/>
              </a:rPr>
              <a:t>Antibiotique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484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E593-C970-C8AC-FF07-71C18FB45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Chlamydia </a:t>
            </a:r>
            <a:r>
              <a:rPr lang="en-US" dirty="0" err="1">
                <a:ea typeface="+mj-lt"/>
                <a:cs typeface="+mj-lt"/>
              </a:rPr>
              <a:t>trachomastis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B5186-8F22-322D-7242-82940891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monères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Chlamédia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génital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 </a:t>
            </a:r>
            <a:r>
              <a:rPr lang="en-US" dirty="0" err="1">
                <a:ea typeface="+mn-lt"/>
                <a:cs typeface="+mn-lt"/>
              </a:rPr>
              <a:t>Antibiotique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827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3CBCC-35B8-FB82-4833-212D596E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VPH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8B98-4DF1-813E-ADE9-7B1DD902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Virus du </a:t>
            </a:r>
            <a:r>
              <a:rPr lang="en-US" dirty="0" err="1">
                <a:ea typeface="+mn-lt"/>
                <a:cs typeface="+mn-lt"/>
              </a:rPr>
              <a:t>papilon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humain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?: Crème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0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6A5FF-9603-EC99-D54B-00D9DFB9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VHB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D535-012F-83F0-77A7-8747C092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Virus de </a:t>
            </a:r>
            <a:r>
              <a:rPr lang="en-US" dirty="0" err="1">
                <a:ea typeface="+mn-lt"/>
                <a:cs typeface="+mn-lt"/>
              </a:rPr>
              <a:t>l'hypathite</a:t>
            </a:r>
            <a:r>
              <a:rPr lang="en-US" dirty="0">
                <a:ea typeface="+mn-lt"/>
                <a:cs typeface="+mn-lt"/>
              </a:rPr>
              <a:t> B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 </a:t>
            </a:r>
            <a:r>
              <a:rPr lang="en-US" dirty="0" err="1">
                <a:ea typeface="+mn-lt"/>
                <a:cs typeface="+mn-lt"/>
              </a:rPr>
              <a:t>Aucun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18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52865-4CA9-8458-5295-8161F177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Neisseria gonorrhoeae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0C9-D28D-1D5F-6A53-90710E06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monères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Ghonoré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 </a:t>
            </a:r>
            <a:r>
              <a:rPr lang="en-US" dirty="0" err="1">
                <a:ea typeface="+mn-lt"/>
                <a:cs typeface="+mn-lt"/>
              </a:rPr>
              <a:t>Antibiotiques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383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6BCB-2291-34FE-E342-1B827AB3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Scientifique: VIH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93F8-2129-3C83-8EA9-36324935C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Sida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Traitement ? </a:t>
            </a:r>
            <a:r>
              <a:rPr lang="en-US" dirty="0" err="1">
                <a:ea typeface="+mn-lt"/>
                <a:cs typeface="+mn-lt"/>
              </a:rPr>
              <a:t>Trithérapie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674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7F55-7DEF-2C27-821E-C73E4AD1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Nom Scientifique VHS-II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76ED6-2359-8F3E-152E-39533EEA1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Classification: Virus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Herpès</a:t>
            </a:r>
            <a:r>
              <a:rPr lang="en-US">
                <a:ea typeface="+mn-lt"/>
                <a:cs typeface="+mn-lt"/>
              </a:rPr>
              <a:t> génital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Traitement ? Antiviraux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174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 fait par Clovis Gravel</vt:lpstr>
      <vt:lpstr>Nom Scientifique: Phitrius pubis</vt:lpstr>
      <vt:lpstr>Nom Scientifique: Trichomonas vaginalis</vt:lpstr>
      <vt:lpstr>Nom Scientifique: Chlamydia trachomastis</vt:lpstr>
      <vt:lpstr>Nom Scientifique: VPH</vt:lpstr>
      <vt:lpstr>Nom Scientifique: VHB</vt:lpstr>
      <vt:lpstr>Nom Scientifique: Neisseria gonorrhoeae</vt:lpstr>
      <vt:lpstr>Nom Scientifique: VIH</vt:lpstr>
      <vt:lpstr>Nom Scientifique VHS-II</vt:lpstr>
      <vt:lpstr>Nom Scientifique: Treponema Palladium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135</cp:revision>
  <dcterms:created xsi:type="dcterms:W3CDTF">2022-12-01T16:27:24Z</dcterms:created>
  <dcterms:modified xsi:type="dcterms:W3CDTF">2022-12-08T20:35:40Z</dcterms:modified>
</cp:coreProperties>
</file>