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9C75BA-FAE2-43D2-898B-8827A3F60D71}" v="472" dt="2022-12-01T17:03:01.8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602920"/>
            <a:ext cx="9144000" cy="2387600"/>
          </a:xfrm>
        </p:spPr>
        <p:txBody>
          <a:bodyPr/>
          <a:lstStyle/>
          <a:p>
            <a:r>
              <a:rPr lang="en-US" dirty="0">
                <a:cs typeface="Calibri Light"/>
              </a:rPr>
              <a:t>ITSS fait par Clovis Gravel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250566"/>
            <a:ext cx="9144000" cy="165576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7C1DA-F71B-8F37-221B-432C5A539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Scientifique: Treponema Palladium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02F41-F6C7-B6C0-668D-011EC104AB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</a:t>
            </a:r>
            <a:r>
              <a:rPr lang="en-US" dirty="0" err="1">
                <a:cs typeface="Calibri" panose="020F0502020204030204"/>
              </a:rPr>
              <a:t>Règne</a:t>
            </a:r>
            <a:r>
              <a:rPr lang="en-US" dirty="0">
                <a:cs typeface="Calibri" panose="020F0502020204030204"/>
              </a:rPr>
              <a:t> des </a:t>
            </a:r>
            <a:r>
              <a:rPr lang="en-US" dirty="0" err="1">
                <a:cs typeface="Calibri" panose="020F0502020204030204"/>
              </a:rPr>
              <a:t>monère</a:t>
            </a:r>
            <a:endParaRPr lang="en-US" dirty="0" err="1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 </a:t>
            </a:r>
            <a:r>
              <a:rPr lang="en-US" dirty="0" err="1">
                <a:cs typeface="Calibri" panose="020F0502020204030204"/>
              </a:rPr>
              <a:t>en</a:t>
            </a:r>
            <a:r>
              <a:rPr lang="en-US" dirty="0">
                <a:cs typeface="Calibri" panose="020F0502020204030204"/>
              </a:rPr>
              <a:t> </a:t>
            </a:r>
            <a:r>
              <a:rPr lang="en-US" dirty="0" err="1">
                <a:cs typeface="Calibri" panose="020F0502020204030204"/>
              </a:rPr>
              <a:t>Français</a:t>
            </a:r>
            <a:r>
              <a:rPr lang="en-US" dirty="0">
                <a:cs typeface="Calibri" panose="020F0502020204030204"/>
              </a:rPr>
              <a:t>: Syphilis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 ? </a:t>
            </a:r>
            <a:r>
              <a:rPr lang="en-US" dirty="0" err="1">
                <a:cs typeface="Calibri" panose="020F0502020204030204"/>
              </a:rPr>
              <a:t>Antibiotiques</a:t>
            </a:r>
            <a:endParaRPr lang="en-US" dirty="0" err="1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769773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76F37-1D5E-780D-9008-FC56908A1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cs typeface="Calibri Light"/>
              </a:rPr>
              <a:t>Nom Scientifique: </a:t>
            </a:r>
            <a:r>
              <a:rPr lang="en-US" dirty="0" err="1">
                <a:cs typeface="Calibri Light"/>
              </a:rPr>
              <a:t>Phitrius</a:t>
            </a:r>
            <a:r>
              <a:rPr lang="en-US" dirty="0">
                <a:cs typeface="Calibri Light"/>
              </a:rPr>
              <a:t> pubis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9128E-84F4-ACAD-8CCA-2CA9BBA340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Classification: </a:t>
            </a:r>
            <a:r>
              <a:rPr lang="en-US" dirty="0" err="1">
                <a:cs typeface="Calibri" panose="020F0502020204030204"/>
              </a:rPr>
              <a:t>Règne</a:t>
            </a:r>
            <a:r>
              <a:rPr lang="en-US" dirty="0">
                <a:cs typeface="Calibri" panose="020F0502020204030204"/>
              </a:rPr>
              <a:t> animal(</a:t>
            </a:r>
            <a:r>
              <a:rPr lang="en-US" dirty="0" err="1">
                <a:cs typeface="Calibri" panose="020F0502020204030204"/>
              </a:rPr>
              <a:t>arthropode</a:t>
            </a:r>
            <a:r>
              <a:rPr lang="en-US" dirty="0">
                <a:cs typeface="Calibri" panose="020F0502020204030204"/>
              </a:rPr>
              <a:t>)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Nom </a:t>
            </a:r>
            <a:r>
              <a:rPr lang="en-US" dirty="0" err="1">
                <a:cs typeface="Calibri" panose="020F0502020204030204"/>
              </a:rPr>
              <a:t>en</a:t>
            </a:r>
            <a:r>
              <a:rPr lang="en-US" dirty="0">
                <a:cs typeface="Calibri" panose="020F0502020204030204"/>
              </a:rPr>
              <a:t> </a:t>
            </a:r>
            <a:r>
              <a:rPr lang="en-US" dirty="0" err="1">
                <a:cs typeface="Calibri" panose="020F0502020204030204"/>
              </a:rPr>
              <a:t>Français</a:t>
            </a:r>
            <a:r>
              <a:rPr lang="en-US" dirty="0">
                <a:cs typeface="Calibri" panose="020F0502020204030204"/>
              </a:rPr>
              <a:t>: </a:t>
            </a:r>
            <a:r>
              <a:rPr lang="en-US" dirty="0" err="1">
                <a:cs typeface="Calibri" panose="020F0502020204030204"/>
              </a:rPr>
              <a:t>Morpion</a:t>
            </a:r>
          </a:p>
          <a:p>
            <a:pPr marL="0" indent="0">
              <a:buNone/>
            </a:pPr>
            <a:r>
              <a:rPr lang="en-US" dirty="0">
                <a:cs typeface="Calibri" panose="020F0502020204030204"/>
              </a:rPr>
              <a:t>Traitement ? Crèmes </a:t>
            </a:r>
            <a:r>
              <a:rPr lang="en-US" dirty="0" err="1">
                <a:cs typeface="Calibri" panose="020F0502020204030204"/>
              </a:rPr>
              <a:t>Shampoings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151565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460C8-C849-F53F-7B34-1C70C406F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Scientifique: Trichomonas vaginalis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E06D1A-D3CB-5B88-B44F-0A0F4C4314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Règne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protistes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Vaginite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Teichomonas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Traitement ? </a:t>
            </a:r>
            <a:r>
              <a:rPr lang="en-US" dirty="0" err="1">
                <a:ea typeface="+mn-lt"/>
                <a:cs typeface="+mn-lt"/>
              </a:rPr>
              <a:t>Antibiotique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4840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FE593-C970-C8AC-FF07-71C18FB45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Scientifique: Chlamydia </a:t>
            </a:r>
            <a:r>
              <a:rPr lang="en-US" dirty="0" err="1">
                <a:ea typeface="+mj-lt"/>
                <a:cs typeface="+mj-lt"/>
              </a:rPr>
              <a:t>trachomastis</a:t>
            </a:r>
            <a:endParaRPr lang="en-US" dirty="0" err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EB5186-8F22-322D-7242-829408912C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Classification: </a:t>
            </a:r>
            <a:r>
              <a:rPr lang="en-US" dirty="0" err="1">
                <a:ea typeface="+mn-lt"/>
                <a:cs typeface="+mn-lt"/>
              </a:rPr>
              <a:t>Règne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monères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Chlamédia</a:t>
            </a:r>
            <a:r>
              <a:rPr lang="en-US" dirty="0">
                <a:ea typeface="+mn-lt"/>
                <a:cs typeface="+mn-lt"/>
              </a:rPr>
              <a:t> </a:t>
            </a:r>
            <a:r>
              <a:rPr lang="en-US" dirty="0" err="1">
                <a:ea typeface="+mn-lt"/>
                <a:cs typeface="+mn-lt"/>
              </a:rPr>
              <a:t>génital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Traitement ? </a:t>
            </a:r>
            <a:r>
              <a:rPr lang="en-US" dirty="0" err="1">
                <a:ea typeface="+mn-lt"/>
                <a:cs typeface="+mn-lt"/>
              </a:rPr>
              <a:t>Antibiotique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82784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3CBCC-35B8-FB82-4833-212D596E3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Scientifique: VPH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CB8B98-4DF1-813E-ADE9-7B1DD9029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Classification: Virus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Virus du </a:t>
            </a:r>
            <a:r>
              <a:rPr lang="en-US" dirty="0" err="1">
                <a:ea typeface="+mn-lt"/>
                <a:cs typeface="+mn-lt"/>
              </a:rPr>
              <a:t>papilon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humain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Traitement ?: Crème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505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6A5FF-9603-EC99-D54B-00D9DFB960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Scientifique: VHB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8DD535-012F-83F0-77A7-8747C0923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Classification: Virus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Virus de </a:t>
            </a:r>
            <a:r>
              <a:rPr lang="en-US" dirty="0" err="1">
                <a:ea typeface="+mn-lt"/>
                <a:cs typeface="+mn-lt"/>
              </a:rPr>
              <a:t>l'hypathite</a:t>
            </a:r>
            <a:r>
              <a:rPr lang="en-US" dirty="0">
                <a:ea typeface="+mn-lt"/>
                <a:cs typeface="+mn-lt"/>
              </a:rPr>
              <a:t> B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Traitement ? </a:t>
            </a:r>
            <a:r>
              <a:rPr lang="en-US" dirty="0" err="1">
                <a:ea typeface="+mn-lt"/>
                <a:cs typeface="+mn-lt"/>
              </a:rPr>
              <a:t>Aucun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1832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C52865-4CA9-8458-5295-8161F17787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Scientifique: Neisseria gonorrhoeae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900C9-D28D-1D5F-6A53-90710E069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Classification </a:t>
            </a:r>
            <a:r>
              <a:rPr lang="en-US" dirty="0" err="1">
                <a:ea typeface="+mn-lt"/>
                <a:cs typeface="+mn-lt"/>
              </a:rPr>
              <a:t>Règne</a:t>
            </a:r>
            <a:r>
              <a:rPr lang="en-US" dirty="0">
                <a:ea typeface="+mn-lt"/>
                <a:cs typeface="+mn-lt"/>
              </a:rPr>
              <a:t> des </a:t>
            </a:r>
            <a:r>
              <a:rPr lang="en-US" dirty="0" err="1">
                <a:ea typeface="+mn-lt"/>
                <a:cs typeface="+mn-lt"/>
              </a:rPr>
              <a:t>monères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Ghonoré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Traitement ? </a:t>
            </a:r>
            <a:r>
              <a:rPr lang="en-US" dirty="0" err="1">
                <a:ea typeface="+mn-lt"/>
                <a:cs typeface="+mn-lt"/>
              </a:rPr>
              <a:t>Antibiotiques</a:t>
            </a:r>
          </a:p>
          <a:p>
            <a:pPr marL="0" indent="0">
              <a:buNone/>
            </a:pP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3838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616BCB-2291-34FE-E342-1B827AB3D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Scientifique: VIH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7E93F8-2129-3C83-8EA9-36324935CB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Classification: Virus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Sida</a:t>
            </a: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Traitement ? </a:t>
            </a:r>
            <a:r>
              <a:rPr lang="en-US" dirty="0" err="1">
                <a:ea typeface="+mn-lt"/>
                <a:cs typeface="+mn-lt"/>
              </a:rPr>
              <a:t>Trithérapie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9167409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37F55-7DEF-2C27-821E-C73E4AD16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Nom Scientifique VHS-II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76ED6-2359-8F3E-152E-39533EEA1F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Classification: Virus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Nom </a:t>
            </a:r>
            <a:r>
              <a:rPr lang="en-US" dirty="0" err="1">
                <a:ea typeface="+mn-lt"/>
                <a:cs typeface="+mn-lt"/>
              </a:rPr>
              <a:t>en</a:t>
            </a:r>
            <a:r>
              <a:rPr lang="en-US" dirty="0">
                <a:ea typeface="+mn-lt"/>
                <a:cs typeface="+mn-lt"/>
              </a:rPr>
              <a:t> </a:t>
            </a:r>
            <a:r>
              <a:rPr lang="en-US" dirty="0" err="1">
                <a:ea typeface="+mn-lt"/>
                <a:cs typeface="+mn-lt"/>
              </a:rPr>
              <a:t>Français</a:t>
            </a:r>
            <a:r>
              <a:rPr lang="en-US" dirty="0">
                <a:ea typeface="+mn-lt"/>
                <a:cs typeface="+mn-lt"/>
              </a:rPr>
              <a:t>: </a:t>
            </a:r>
            <a:r>
              <a:rPr lang="en-US" dirty="0" err="1">
                <a:ea typeface="+mn-lt"/>
                <a:cs typeface="+mn-lt"/>
              </a:rPr>
              <a:t>Herpès</a:t>
            </a:r>
            <a:r>
              <a:rPr lang="en-US">
                <a:ea typeface="+mn-lt"/>
                <a:cs typeface="+mn-lt"/>
              </a:rPr>
              <a:t> génital</a:t>
            </a:r>
            <a:endParaRPr lang="en-US" dirty="0">
              <a:ea typeface="+mn-lt"/>
              <a:cs typeface="+mn-lt"/>
            </a:endParaRPr>
          </a:p>
          <a:p>
            <a:pPr marL="0" indent="0">
              <a:buNone/>
            </a:pPr>
            <a:r>
              <a:rPr lang="en-US">
                <a:ea typeface="+mn-lt"/>
                <a:cs typeface="+mn-lt"/>
              </a:rPr>
              <a:t>Traitement ? Antiviraux</a:t>
            </a:r>
          </a:p>
          <a:p>
            <a:pPr marL="0" indent="0">
              <a:buNone/>
            </a:pPr>
            <a:endParaRPr lang="en-US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71743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ITSS fait par Clovis Gravel</vt:lpstr>
      <vt:lpstr>Nom Scientifique: Phitrius pubis</vt:lpstr>
      <vt:lpstr>Nom Scientifique: Trichomonas vaginalis</vt:lpstr>
      <vt:lpstr>Nom Scientifique: Chlamydia trachomastis</vt:lpstr>
      <vt:lpstr>Nom Scientifique: VPH</vt:lpstr>
      <vt:lpstr>Nom Scientifique: VHB</vt:lpstr>
      <vt:lpstr>Nom Scientifique: Neisseria gonorrhoeae</vt:lpstr>
      <vt:lpstr>Nom Scientifique: VIH</vt:lpstr>
      <vt:lpstr>Nom Scientifique VHS-II</vt:lpstr>
      <vt:lpstr>Nom Scientifique: Treponema Palladium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135</cp:revision>
  <dcterms:created xsi:type="dcterms:W3CDTF">2022-12-01T16:27:24Z</dcterms:created>
  <dcterms:modified xsi:type="dcterms:W3CDTF">2022-12-08T20:35:40Z</dcterms:modified>
</cp:coreProperties>
</file>