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D227EF-10F0-621D-238A-88DFCBEA9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11C8F0-5C19-E7E7-C680-F7B260C05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920C7B-D07E-140F-04F4-C8CC7C42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2D612B-7620-3441-3B97-53B06778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18776E-B8D6-C3F0-F35C-FAE93750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120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6EF55-126D-1A81-C232-EA474576D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D6B6AC-2D1C-968F-96D5-B6768A796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667FC3-6CE8-CFBF-2FAF-180126504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1F775A-13F6-0DEB-8604-578F8CAA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4A6BBA-96F5-DF36-3930-46E31E13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634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24D1BCB-E5D2-B963-7CED-0420587566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5E63D6-1855-D895-8550-9528CFF8D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72FFE8-7503-49F8-3200-EAB17DC23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BD8676-B694-B6D6-7A07-B816A3FDF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DA19A7-4EA7-5E8A-17AA-A80072233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685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BEB6A8-0604-425E-CCD5-DE2ACA42B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02719F-7E67-64E1-373C-8B6894DD5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B07801-DAFC-47A3-BE8D-F5013228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69F00C-2529-4D75-F665-DE974062C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5DF887-DB6B-5393-B420-C63DA8BDC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054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8D9AFD-C2C3-C0A5-66D3-B67F04BF3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42CDA8-AC1D-36AC-3AE8-C98FCB301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280651-DDA8-102E-8320-223DDAAFB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F8B389-267D-BBE4-77C2-2A4EC7B68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42A616-9C29-99D0-95EE-F1685DE0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75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61F50F-58E0-1C0E-9FF8-60A6C02E6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8ACEE9-12FF-3D23-976F-C6A81376F4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C694C3-31DA-E2AC-8EE8-2B0726E34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56F2C8-6B97-525B-0B02-68BE1799D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C6106C-2BC3-737E-2489-7A18251DB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19703A-37D8-4B7F-D9AA-A78854F8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612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23A49A-AA80-21C8-7BCE-359A0B03C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285034-94C1-F4E6-07CD-BE6E7BF40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BE7BF4-37C8-584C-1B14-7361F76E3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60D1C25-1412-F05D-E08A-41C6B0231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DFBC051-0319-4C32-AC97-338B54BB7B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EB73891-5E19-F3AA-6160-51D37119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0FDCFC-3C08-3007-130C-1DD71663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21BC3C8-FED0-6AB1-B646-B7CC89156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30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81F799-3C01-9B6B-B627-321BA3B0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976CF3F-E939-AB9E-81B6-A847F17C5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0EBC45-F0EC-7191-3821-22CD23EC7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A804C4-2DA5-B16B-D4EB-8A206FB08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176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E1523C-DC32-D088-BAF9-1E9E2E4F8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CF3518-7CA5-76A0-15AD-4CCFE1E81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0068F9-92E3-D682-2844-72EAD96D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097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1ED085-8E48-B18C-5707-631ECBEA8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FD2940-DB11-3F7C-D5EE-9A6DE35CA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92029E-9BFC-EE15-FE94-A9C3CB976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B8DA66-B282-4ECA-2F71-D3034B23D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31E73A-6FE1-02B9-167D-E84CC5B65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7CADF5-6EAB-BE07-72C3-F6A13DC2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282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778793-9404-D670-847B-CE657695D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D21D186-B36B-BBC4-3E9C-46D77B9C5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46DA52-E94B-C8F0-BBD3-D5FA09016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05599D-99EF-0D54-941D-1D12938AE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3818E6-8B4F-36F2-DA63-5C204CCC5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974486-8EE9-831A-7ECF-5949195D9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90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D85A819-8224-F02D-2B9F-642B7A617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3BF200-B43B-FD71-94D3-CA737B05E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5B78EA-AAB1-95AD-1D82-A14F6005D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944B6-D9BA-4B44-965B-A0E4EC7C0A39}" type="datetimeFigureOut">
              <a:rPr lang="fr-CA" smtClean="0"/>
              <a:t>2022-12-13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BD64D2-272B-BBA6-A056-3CBA3F83C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43904B-36A7-E284-1B54-D39A6F2AC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775E-9DD1-4860-BBD6-AAEB0C4E03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572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A54ACC-EF6B-8305-0028-50686B3FD8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Gaming fait par Clovis Gravel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B17536-0ECB-B487-D53F-CC9515E20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8443"/>
            <a:ext cx="9144000" cy="1655762"/>
          </a:xfrm>
        </p:spPr>
        <p:txBody>
          <a:bodyPr/>
          <a:lstStyle/>
          <a:p>
            <a:r>
              <a:rPr lang="fr-CA" dirty="0"/>
              <a:t>Passion: Motocross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E813CBD-C73F-F142-A0BF-6F901334C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14925"/>
            <a:ext cx="3060987" cy="17430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30D01CB-2511-F75D-D13E-498EF9B7E4A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585F40"/>
              </a:clrFrom>
              <a:clrTo>
                <a:srgbClr val="585F4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390" b="98870" l="9155" r="89789">
                        <a14:foregroundMark x1="61319" y1="28619" x2="71479" y2="31638"/>
                        <a14:foregroundMark x1="55148" y1="26786" x2="56210" y2="27101"/>
                        <a14:foregroundMark x1="52465" y1="25989" x2="54739" y2="26664"/>
                        <a14:foregroundMark x1="71479" y1="31638" x2="75352" y2="62147"/>
                        <a14:foregroundMark x1="75352" y1="62147" x2="75976" y2="63899"/>
                        <a14:foregroundMark x1="78648" y1="59479" x2="78873" y2="56497"/>
                        <a14:foregroundMark x1="81347" y1="60180" x2="81338" y2="59887"/>
                        <a14:foregroundMark x1="81053" y1="60104" x2="79577" y2="55367"/>
                        <a14:foregroundMark x1="76761" y1="53672" x2="80904" y2="60065"/>
                        <a14:foregroundMark x1="73944" y1="46893" x2="76056" y2="35028"/>
                        <a14:foregroundMark x1="57746" y1="12429" x2="60563" y2="7910"/>
                        <a14:foregroundMark x1="57042" y1="4520" x2="59859" y2="3955"/>
                        <a14:foregroundMark x1="59859" y1="3390" x2="57394" y2="7910"/>
                        <a14:foregroundMark x1="54930" y1="11299" x2="53873" y2="5085"/>
                        <a14:foregroundMark x1="55986" y1="77401" x2="58099" y2="98870"/>
                        <a14:foregroundMark x1="58099" y1="93785" x2="59859" y2="80226"/>
                        <a14:foregroundMark x1="58099" y1="37853" x2="51056" y2="35593"/>
                        <a14:foregroundMark x1="78873" y1="79096" x2="81338" y2="75141"/>
                        <a14:foregroundMark x1="80282" y1="64972" x2="78873" y2="79096"/>
                        <a14:foregroundMark x1="78873" y1="80791" x2="82042" y2="61582"/>
                        <a14:foregroundMark x1="78521" y1="80226" x2="82394" y2="80226"/>
                        <a14:foregroundMark x1="81690" y1="62147" x2="83451" y2="70056"/>
                        <a14:foregroundMark x1="83803" y1="72881" x2="82394" y2="80226"/>
                        <a14:foregroundMark x1="81338" y1="61582" x2="83451" y2="67232"/>
                        <a14:foregroundMark x1="83451" y1="66667" x2="81338" y2="59887"/>
                        <a14:backgroundMark x1="29577" y1="16949" x2="21127" y2="42938"/>
                        <a14:backgroundMark x1="21127" y1="42938" x2="30986" y2="55367"/>
                        <a14:backgroundMark x1="53873" y1="28814" x2="53950" y2="29104"/>
                        <a14:backgroundMark x1="54930" y1="28249" x2="56690" y2="32768"/>
                        <a14:backgroundMark x1="55634" y1="28814" x2="54577" y2="25989"/>
                        <a14:backgroundMark x1="79688" y1="87047" x2="79577" y2="88136"/>
                        <a14:backgroundMark x1="82394" y1="60452" x2="82370" y2="60687"/>
                        <a14:backgroundMark x1="79577" y1="88136" x2="78873" y2="8926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60987" y="5114925"/>
            <a:ext cx="2619376" cy="1743075"/>
          </a:xfrm>
          <a:prstGeom prst="rect">
            <a:avLst/>
          </a:prstGeom>
        </p:spPr>
      </p:pic>
      <p:pic>
        <p:nvPicPr>
          <p:cNvPr id="1030" name="Picture 6" descr="Motocross - Wikipedia">
            <a:extLst>
              <a:ext uri="{FF2B5EF4-FFF2-40B4-BE49-F238E27FC236}">
                <a16:creationId xmlns:a16="http://schemas.microsoft.com/office/drawing/2014/main" id="{D038BE65-07EF-9F46-66A9-31E6BBD43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7B4718"/>
              </a:clrFrom>
              <a:clrTo>
                <a:srgbClr val="7B471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363" y="5025472"/>
            <a:ext cx="3120737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2003 Honda XR80R Review - YouTube">
            <a:extLst>
              <a:ext uri="{FF2B5EF4-FFF2-40B4-BE49-F238E27FC236}">
                <a16:creationId xmlns:a16="http://schemas.microsoft.com/office/drawing/2014/main" id="{83FB9077-4A29-494C-03AB-B5AD42A14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100" y="5024849"/>
            <a:ext cx="3390900" cy="184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98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60658-2541-E9ED-EF1D-032891BA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Pourquoi le motocross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962CCD-4CFC-FF83-45D9-DC13FD906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J’ai choisi la Motocross parce que c’est une passion qui donne de l’adrénaline et qui est très amusante a pratiquer. </a:t>
            </a:r>
          </a:p>
        </p:txBody>
      </p:sp>
    </p:spTree>
    <p:extLst>
      <p:ext uri="{BB962C8B-B14F-4D97-AF65-F5344CB8AC3E}">
        <p14:creationId xmlns:p14="http://schemas.microsoft.com/office/powerpoint/2010/main" val="373960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E3B4E-D39B-65C1-858E-4490036F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Comment faire de la Motocross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93486A-ED80-D515-5554-4F33292DA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Pour faire de la motocross il faut une moto, un terrain et de l’essence. La protection est aussi très importante, mais je vais y arriver.</a:t>
            </a:r>
          </a:p>
        </p:txBody>
      </p:sp>
    </p:spTree>
    <p:extLst>
      <p:ext uri="{BB962C8B-B14F-4D97-AF65-F5344CB8AC3E}">
        <p14:creationId xmlns:p14="http://schemas.microsoft.com/office/powerpoint/2010/main" val="155601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C8408B-1B25-46A2-7541-95B82E5BD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Protection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7F95EE-BF49-D7B4-D5A2-49A46C24F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Les protection pour faire de la motocross son un casque, des bottes et un plastron.</a:t>
            </a:r>
          </a:p>
        </p:txBody>
      </p:sp>
    </p:spTree>
    <p:extLst>
      <p:ext uri="{BB962C8B-B14F-4D97-AF65-F5344CB8AC3E}">
        <p14:creationId xmlns:p14="http://schemas.microsoft.com/office/powerpoint/2010/main" val="267904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932E1-703D-E966-C36A-1178D841A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Finalement pourquoi j’aime faire de la motocross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34F615-04B3-99BC-5953-A9FA729B9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J’aime pratiquer la motocross parce que je me sent libre et </a:t>
            </a:r>
            <a:r>
              <a:rPr lang="fr-CA"/>
              <a:t>sans limite.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488285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105</Words>
  <Application>Microsoft Office PowerPoint</Application>
  <PresentationFormat>Grand écran</PresentationFormat>
  <Paragraphs>10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Gaming fait par Clovis Gravel</vt:lpstr>
      <vt:lpstr>Pourquoi le motocross</vt:lpstr>
      <vt:lpstr>Comment faire de la Motocross</vt:lpstr>
      <vt:lpstr>Protection</vt:lpstr>
      <vt:lpstr>Finalement pourquoi j’aime faire de la motocross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Gaming fait par Clovis Gravel</dc:title>
  <dc:creator>cgravel87 Clovis</dc:creator>
  <cp:lastModifiedBy>cgravel87 Clovis</cp:lastModifiedBy>
  <cp:revision>1</cp:revision>
  <dcterms:created xsi:type="dcterms:W3CDTF">2022-12-13T18:17:33Z</dcterms:created>
  <dcterms:modified xsi:type="dcterms:W3CDTF">2022-12-13T18:33:32Z</dcterms:modified>
</cp:coreProperties>
</file>