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423DA1-5637-4B5E-AF75-6E65AE4AB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2CF0183-2EC0-4829-B29C-046DDE6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254FE6-A48F-444F-BC8C-248E401BA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73E0-15CB-4A6D-9ED9-708840F1CA6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6856E7-F9AF-408A-9064-3CC1490DB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BA9AD7-E6FF-4134-BD4F-C4AE73DEE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FDD9-25D3-4D13-9E24-8AACE85994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318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3445BE-F579-452A-AB96-2282F7E72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DD34ACB-6B08-42E9-B769-66848F909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C32E39-BB7D-426B-8560-843B4D944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73E0-15CB-4A6D-9ED9-708840F1CA6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8EE5AF-4F2B-4B95-9ED7-3310CD063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912340-6C51-4898-B2C8-60D4502E0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FDD9-25D3-4D13-9E24-8AACE85994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480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923D852-A8E1-4D17-8744-2687301BB0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0376CA4-AEED-4B6C-9E7F-C306985ED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A4D284-8ABE-43EE-9302-697691E07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73E0-15CB-4A6D-9ED9-708840F1CA6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F367FA-C054-4DC3-B254-A1938EBA6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682A1F-5184-464E-8316-0617EE985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FDD9-25D3-4D13-9E24-8AACE85994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3290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2B6FD4-5C02-436F-A882-C9B31B5B3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59819F-B33A-4625-965E-7A83F0F1B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B6B138-1060-44FB-871F-EE26C3108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73E0-15CB-4A6D-9ED9-708840F1CA6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CDAD64-8773-4B29-8C93-412C5B60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41749F-7D55-442A-83C4-9C359AE2C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FDD9-25D3-4D13-9E24-8AACE85994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695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9CA5E0-CCF1-4771-89C0-C9DFEEA8D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BBE130-721F-43F2-8963-FC459F98F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9DC457-47F8-4DBB-AF8B-9623196A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73E0-15CB-4A6D-9ED9-708840F1CA6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562830-DC8F-4C18-84F0-C59F9591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9C1B49-0236-401F-85E6-71F354F96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FDD9-25D3-4D13-9E24-8AACE85994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20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C9D91D-F12E-427E-92B4-5396B4EAE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8EDE1A-62BC-4E88-9B1E-95C8EC896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043476-7C93-46CE-8C26-A0386A7A0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DD3F9D-C47F-4918-8632-F46823FA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73E0-15CB-4A6D-9ED9-708840F1CA6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968EF1-3A1A-4603-98C1-49FF86E09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BE5186-63D8-4058-9125-9FB3E7422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FDD9-25D3-4D13-9E24-8AACE85994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385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F4A50-62BE-47F2-AFFC-7F04024AB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171186A-AE1A-4160-B5C9-C3C0205B1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07668DE-C331-4A03-BAEE-4D69C4465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D618D39-70B7-43A3-AFB5-D03CEEE79E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E2A8E92-DC11-4D0B-B476-C8A0BA97ED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C11F27D-A7FC-451F-A216-19DF4C69F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73E0-15CB-4A6D-9ED9-708840F1CA6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1E2C304-5C0A-4B21-8637-389E8515A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E7665C-84FA-411A-9ACA-AB2FCB65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FDD9-25D3-4D13-9E24-8AACE85994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428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9A44D2-755A-4945-B14D-382B5248D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7322611-4573-42CB-9A90-811DA4C2A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73E0-15CB-4A6D-9ED9-708840F1CA6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CDB03CD-98DE-49BC-BEAB-1CB4ADAA0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FC317FC-4F11-4FEA-9416-4D0351337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FDD9-25D3-4D13-9E24-8AACE85994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814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2A3FB51-8204-4DBC-BC14-E67C0B46D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73E0-15CB-4A6D-9ED9-708840F1CA6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4239755-7993-461A-942A-F9CE024F0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AEDD62A-684A-4C61-8BED-1274CEE23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FDD9-25D3-4D13-9E24-8AACE85994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618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9915D8-72AF-4A63-A1C8-A9FE90EBD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006062-4ECB-4478-8AD1-F7EA8E824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B6277E-A10E-4375-841C-6B96556A6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A1EB4E-7E08-4D37-8B59-DEFB66378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73E0-15CB-4A6D-9ED9-708840F1CA6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9696FB-0FB6-41DD-8B97-6F9A3CAE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483B89E-2616-42E1-AFE4-E35FC10BB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FDD9-25D3-4D13-9E24-8AACE85994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433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628EE5-CCA2-42E5-8CA5-1535EBD6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7494E15-8E65-4E6F-B5BE-F037CA3A47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B8F5C15-4ED0-46A0-B82E-8E92E08CA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781423-E0D8-4CD2-BFF4-D352D09F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73E0-15CB-4A6D-9ED9-708840F1CA6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9E357A-0594-425E-8EF2-5CD9E1DB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6C8906-ED62-4D57-8042-2E063F1CE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FDD9-25D3-4D13-9E24-8AACE85994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269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CA6C1C9-C597-4534-8A24-9BDCE1368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B252D2-3E13-4979-93F5-8B7986F5D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A16C02-421E-426C-A058-998B726FBA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273E0-15CB-4A6D-9ED9-708840F1CA6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CBFEAD-04EC-41B4-9954-47AD79787A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DA837A-1A43-4947-AD9F-9AA76E9E1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2FDD9-25D3-4D13-9E24-8AACE85994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507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00550676-9290-414D-93E7-3B20D635E165}"/>
              </a:ext>
            </a:extLst>
          </p:cNvPr>
          <p:cNvSpPr txBox="1"/>
          <p:nvPr/>
        </p:nvSpPr>
        <p:spPr>
          <a:xfrm>
            <a:off x="5369858" y="484093"/>
            <a:ext cx="3634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Bread</a:t>
            </a:r>
            <a:r>
              <a:rPr lang="fr-CA" dirty="0"/>
              <a:t> </a:t>
            </a:r>
            <a:r>
              <a:rPr lang="fr-CA" dirty="0" err="1"/>
              <a:t>board</a:t>
            </a:r>
            <a:r>
              <a:rPr lang="fr-CA" dirty="0"/>
              <a:t> par Maxim </a:t>
            </a:r>
            <a:r>
              <a:rPr lang="fr-CA" dirty="0" err="1"/>
              <a:t>Labbé</a:t>
            </a:r>
            <a:endParaRPr lang="fr-CA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ACEEB12-9FC9-4D13-85D2-1B27CC0E93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37" y="1421795"/>
            <a:ext cx="4020193" cy="258369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EE0510C-0841-478B-AB77-850A37605450}"/>
              </a:ext>
            </a:extLst>
          </p:cNvPr>
          <p:cNvSpPr/>
          <p:nvPr/>
        </p:nvSpPr>
        <p:spPr>
          <a:xfrm>
            <a:off x="1118795" y="1769632"/>
            <a:ext cx="3571539" cy="1398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6B8DC4-6D58-4FD2-8EF6-EAECB833C15C}"/>
              </a:ext>
            </a:extLst>
          </p:cNvPr>
          <p:cNvSpPr/>
          <p:nvPr/>
        </p:nvSpPr>
        <p:spPr>
          <a:xfrm>
            <a:off x="1140310" y="3865644"/>
            <a:ext cx="3550024" cy="13984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D12DAF-C6DD-4B19-84DA-0C243D581020}"/>
              </a:ext>
            </a:extLst>
          </p:cNvPr>
          <p:cNvSpPr/>
          <p:nvPr/>
        </p:nvSpPr>
        <p:spPr>
          <a:xfrm flipV="1">
            <a:off x="1140310" y="1441528"/>
            <a:ext cx="3550024" cy="1398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5D378-DFCC-45D4-925E-DF48D90AA2CC}"/>
              </a:ext>
            </a:extLst>
          </p:cNvPr>
          <p:cNvSpPr/>
          <p:nvPr/>
        </p:nvSpPr>
        <p:spPr>
          <a:xfrm>
            <a:off x="1140310" y="3550024"/>
            <a:ext cx="3550024" cy="13984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AF5C41-7328-4F40-AA46-BED2DAF69788}"/>
              </a:ext>
            </a:extLst>
          </p:cNvPr>
          <p:cNvSpPr/>
          <p:nvPr/>
        </p:nvSpPr>
        <p:spPr>
          <a:xfrm>
            <a:off x="1602889" y="2054711"/>
            <a:ext cx="118335" cy="57015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82334F60-8A9C-4ED9-BD2D-9115A479D3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4633" y="2843732"/>
            <a:ext cx="128027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216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2</cp:revision>
  <dcterms:created xsi:type="dcterms:W3CDTF">2021-10-29T18:05:23Z</dcterms:created>
  <dcterms:modified xsi:type="dcterms:W3CDTF">2021-10-29T18:07:03Z</dcterms:modified>
</cp:coreProperties>
</file>