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147E5-8CF2-477B-B743-9F8279BC3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292B00-610C-4B5C-BDCB-73E966BBD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04B00-F673-43B3-B884-19886FC6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D7287-4E35-4695-B751-D90586A5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DAF01-6482-4ED5-AB0E-789858DC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065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6CE2A-6B2C-477B-AD63-2C3F05CE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1CB81-A2DD-472B-9541-8835331BE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4D82D0-4969-4B43-ACD1-5AE2F2D3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5B686E-C257-43E8-B53B-1C09B4EF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7C525-A741-47AE-979A-EE7A03D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360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2CA47C-AB19-4243-985C-6630CBB00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24EE9F-D51A-442F-8F29-09171901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56E00-D56A-4FA8-AFF0-ED2C4E1B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B0BC1E-C90F-455E-A190-B2932CF8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D51A05-18CC-4BEA-B65C-42AD6B5A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964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93B9A-0E01-4787-9452-063C0F55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0A342-3947-4213-A697-70B20532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C0E02-4A52-4E6E-AF7D-E1259DA6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40281-A038-4670-9653-5BCEB8FE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31779-8B42-46B7-A469-21C55879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87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B1684-DD3B-4CD8-9995-96A7D4E0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5F361-0BE4-470F-895B-110A2EB9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6FBA7-D309-45B2-B647-2D94975C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6A18E0-313F-4662-ACB3-0625A87B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9FF5F1-B11B-40CB-8EEF-71B320F4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7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FB5F1-AB4F-402B-8E8C-7719FB70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C3EF6-13F5-4099-800C-AD67FABF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3D626-2212-47B1-805B-67CE1624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493F4F-0A51-4EF4-9C41-70C21D6C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175F93-F647-49A1-9297-0A711425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299C0B-9629-47B3-9119-085C2A55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52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08116-97D2-43BE-985E-00660C8E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D9541-3FA0-4065-BC42-6B3360F1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837284-C60F-4AB0-B727-4D6CB605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145CF5-FFA2-4035-8565-716C358F7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A8A76C-69F3-497B-8BDF-87BF8827A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796A7E-6C7D-4B1D-B81E-E5777B24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34EF65-C0F1-4D2F-9F42-225D0E2B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77D6B0-3C67-40FD-BDC6-35694493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64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882C7-72BD-4FA2-9C4A-BA5CD49F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ACD97F-A3AC-4A0C-9A22-CD0E9F10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CF71E6-56CF-428F-9B4E-73997297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0B8CC-CEDD-4C89-AEC5-22DB2D8B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21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0B50E-0A59-426D-8DDB-AFD69888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95B43-C255-41E3-B3DD-720BFD54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7A9DF6-AE73-4995-8961-52C2BD85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66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D3ABD-0474-4C70-BAA9-D6F9330D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88B422-5697-4B2F-9B68-308F7E87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17A50D-1F3C-42C7-947F-3E0B5B9D6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910E53-EFEE-4BED-887A-48F335BF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A889E8-D5F8-4A82-B076-F7076C7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E66A8-6780-4B2A-93B9-E2B21CD2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46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E31B0-0C23-4B4E-96C9-C7F16558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2CD24B-D274-47F5-8DC1-361A7B2A9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C4F3BC-2DC9-499E-8521-02FC871B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5A649B-3780-4362-AA5A-F9102C63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B74D83-A86B-4C99-B767-4AA3898A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926A55-1C7D-4786-9E8D-21665559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792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22FE00-E00F-45E0-8BAC-86B0515D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23ED-C6AB-492E-8C56-B80B27CC8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64342-3A03-428D-A221-0CCA410E2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E2D0-AB48-4024-8556-34C61214E994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A3A6B-A801-444F-896F-03B934E87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C41F3-0BD0-4A65-A606-24B80A00E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2BEC-B975-4EB7-88D9-4D37420D6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7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58802-2392-4150-9C08-8E6F9FC82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DA60FB-AA27-4B2A-97F8-48088B2EA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Anne Laliberté</a:t>
            </a:r>
          </a:p>
        </p:txBody>
      </p:sp>
    </p:spTree>
    <p:extLst>
      <p:ext uri="{BB962C8B-B14F-4D97-AF65-F5344CB8AC3E}">
        <p14:creationId xmlns:p14="http://schemas.microsoft.com/office/powerpoint/2010/main" val="364910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B6BF8-C4A9-4968-B51E-0C3CB34F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Voyage Aurore boreale sur mesure, séjour Aurore boreale à la carte -  Voyageurs du Monde">
            <a:extLst>
              <a:ext uri="{FF2B5EF4-FFF2-40B4-BE49-F238E27FC236}">
                <a16:creationId xmlns:a16="http://schemas.microsoft.com/office/drawing/2014/main" id="{1B89F687-219D-4550-AA82-D7A439C90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1473"/>
            <a:ext cx="12575689" cy="83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C099A-2189-4F35-B01D-322DD080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Une pluie d'étoiles filantes 🌠">
            <a:extLst>
              <a:ext uri="{FF2B5EF4-FFF2-40B4-BE49-F238E27FC236}">
                <a16:creationId xmlns:a16="http://schemas.microsoft.com/office/drawing/2014/main" id="{F5482A85-6553-433C-B883-831DA1FE4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15" cy="70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6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F98C-5988-460D-B55F-33386F6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59D93F-E672-490D-8616-824723D3D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7267" y="-1715221"/>
            <a:ext cx="14258238" cy="89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2EF16-F195-4FDD-8B38-4598A3A9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9E6E482-DE6E-47F7-9D5D-CF8726D8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1845" y="-250371"/>
            <a:ext cx="12575689" cy="78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DC9C0-FB23-4FF1-B51C-9B0D7D4B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57FA41-5BB3-42B2-9A97-E8CF865C5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8314" y="-578305"/>
            <a:ext cx="12823372" cy="80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1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2022-09-22T14:15:37Z</dcterms:created>
  <dcterms:modified xsi:type="dcterms:W3CDTF">2022-09-22T14:34:23Z</dcterms:modified>
</cp:coreProperties>
</file>