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17366-98D6-4D02-B8AE-72364C6503DC}" v="93" dt="2021-10-29T18:05:45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868" y="-272241"/>
            <a:ext cx="10969924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Breadboard fait par Anne </a:t>
            </a:r>
            <a:r>
              <a:rPr lang="en-US" dirty="0" err="1">
                <a:cs typeface="Calibri Light"/>
              </a:rPr>
              <a:t>Laliberté</a:t>
            </a:r>
            <a:endParaRPr lang="en-US" dirty="0" err="1"/>
          </a:p>
        </p:txBody>
      </p:sp>
      <p:pic>
        <p:nvPicPr>
          <p:cNvPr id="4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EF1C62CA-19AF-4779-872B-9BF87B0E3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590" y="2265846"/>
            <a:ext cx="6668217" cy="43247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949A446-A0F6-4238-979A-1C48774574E7}"/>
              </a:ext>
            </a:extLst>
          </p:cNvPr>
          <p:cNvSpPr/>
          <p:nvPr/>
        </p:nvSpPr>
        <p:spPr>
          <a:xfrm>
            <a:off x="3108385" y="2641121"/>
            <a:ext cx="6872375" cy="1437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102EBB-3B0D-430F-9F9C-870F1B32C4D8}"/>
              </a:ext>
            </a:extLst>
          </p:cNvPr>
          <p:cNvSpPr/>
          <p:nvPr/>
        </p:nvSpPr>
        <p:spPr>
          <a:xfrm>
            <a:off x="3107488" y="6277694"/>
            <a:ext cx="7203055" cy="1437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96054C-BA9D-4E3E-A534-B6033CBC4C74}"/>
              </a:ext>
            </a:extLst>
          </p:cNvPr>
          <p:cNvSpPr/>
          <p:nvPr/>
        </p:nvSpPr>
        <p:spPr>
          <a:xfrm>
            <a:off x="3106588" y="2423663"/>
            <a:ext cx="7907545" cy="1437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DEE9CA-808D-4062-8349-14A132821677}"/>
              </a:ext>
            </a:extLst>
          </p:cNvPr>
          <p:cNvSpPr/>
          <p:nvPr/>
        </p:nvSpPr>
        <p:spPr>
          <a:xfrm>
            <a:off x="3105689" y="6002726"/>
            <a:ext cx="7993810" cy="1437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D64F2C-5DFC-456D-B54B-D2428F4FBABE}"/>
              </a:ext>
            </a:extLst>
          </p:cNvPr>
          <p:cNvSpPr/>
          <p:nvPr/>
        </p:nvSpPr>
        <p:spPr>
          <a:xfrm>
            <a:off x="3967432" y="3140734"/>
            <a:ext cx="115019" cy="11645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5AA9C1-08C7-4266-8C60-41643D694437}"/>
              </a:ext>
            </a:extLst>
          </p:cNvPr>
          <p:cNvSpPr/>
          <p:nvPr/>
        </p:nvSpPr>
        <p:spPr>
          <a:xfrm>
            <a:off x="6151892" y="4548816"/>
            <a:ext cx="129396" cy="103516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Breadboard fait par Anne Laliberté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2021-10-29T17:56:46Z</dcterms:created>
  <dcterms:modified xsi:type="dcterms:W3CDTF">2021-10-29T18:07:23Z</dcterms:modified>
</cp:coreProperties>
</file>