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DC7"/>
    <a:srgbClr val="5F1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8A0FA4-696D-4A13-A0DA-A47130CB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60E26-7434-4025-B54A-281767668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F62789-949C-4C64-83CC-7A770F6E2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75C3A8-6C57-4C6F-9311-C5F3BD60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570C32-7609-4FA2-A8C2-B0310559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2367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34380D-C12E-4007-B533-BEE2F9FE6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F81FED8-0B24-4FBC-9D05-30D03BE17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24EF09-001D-4237-AE49-D12383B11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F01B08-584C-4EFC-970E-C3A4AFEED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9E4CD-3312-4309-A247-CE6FC011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053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DB2D0A-BF9C-4DFB-8742-3DD3A6F0D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9EDF68-4A1A-42E9-857A-CD889879D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A51265-BF5D-42E5-A1A2-AA9825D80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31F69B-45BE-4497-B8CE-FCF6EB7A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B9D9D6-8A70-4104-9731-BC1CD3617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7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C6B046-B8AE-4E69-A0E5-82E963C03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DC510E-5852-4384-9BDD-18CF61A2C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30FC7A-B0E7-48D6-B84C-CCFF8FD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A865BC-1711-4815-97E5-F0070F9B6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E4C9B8-FF88-40E9-8DAD-1FFA08C48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03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8159B-AF6A-4CBD-8208-0317AB53E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A40616-86CA-4188-A8A9-41F96576A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DAC47F-1A34-4AAE-9F7F-D3A0D7DB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509751-5CDA-4AA2-A9F8-C2323C1B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F7C29B-572A-4E1F-B92C-B5D2ECD1E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218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33CBA6-9FD3-4B6D-B88F-506AD841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325566-5C35-4BCC-837F-0DAEB9488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79FEBB3-4D70-4FD9-AD54-559FB605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35996F-1CEA-4A23-8D0F-1A53041C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1066EF-EAC2-4FFD-A2C7-7B6ECBA8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36A428-12C5-4C89-AF72-260816220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759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509C87-2A47-49C4-8026-66A2C387F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7A1EC-451C-4BED-B5EF-03B646824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0A5175-51EA-4731-8AA9-AE68F1400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90BE101-D58B-481F-A26E-78400FA3B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BE5BF4C-0412-4AB5-AF5F-973A2FD4E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C164785-950A-40ED-BD1C-D031C6BA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610B7D6-FCFF-4B04-A57E-B9742240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A9FB927-FBFD-4D70-B04D-32DE6078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7398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81B94-B1D0-4BF4-A235-F1A45624B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3A7AA6-7AE0-4907-B806-B7425C097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D55322-A8C6-4063-BC54-8941B4D59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62E453-D8F7-4496-A9FF-250B2BDA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27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DD6803-82B8-4DC4-BDAB-1AB1A8AC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9F46F47-4C29-4B2C-A146-8DB33D0D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F94DFB-D9BE-4671-995C-09BCEDB03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3852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1C7E4A-47F5-42B2-85AD-E041888D7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27F0B6-9F7C-4942-82E0-46583EECC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D9C69F-FA5F-4DA2-AC86-B93980F6D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12DDB0-5936-44DB-A22F-61858C397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1CBFD9-7F03-43DE-AACD-C2AA0DA1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BDD622-BA6F-40D8-9830-FDC377274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550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B01DEE-7B78-4921-BE2E-158498D6F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18CA767-7A6F-4387-9125-4EA39423C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3FD010-DD2C-4E41-A058-398BC009E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72B2B0-DD58-42A2-8B33-B053663D4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D6F0C3-C7BC-46BE-93F6-8C8176A6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4C374B-5CCE-454A-A1EE-2EB8625BF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428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EB46B42-216D-4ED2-8665-E2EED7D8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8C4285-BA9D-42B7-B111-C6F1DB685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FD4962-0F50-4DC8-AF56-160079A3E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11F8-CE22-438E-B24C-782ADE573991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0B0C4C-2AB1-4C99-9898-D3198213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B05BA0-2C8A-48D6-871F-11B827D1E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F919-220F-42E2-8DA1-6784A9161F9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589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C8DFE8-EAF1-4567-A490-885C9A5B4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7939" y="-1193800"/>
            <a:ext cx="9144000" cy="2387600"/>
          </a:xfrm>
        </p:spPr>
        <p:txBody>
          <a:bodyPr>
            <a:normAutofit/>
          </a:bodyPr>
          <a:lstStyle/>
          <a:p>
            <a:r>
              <a:rPr lang="fr-CA" sz="1800" dirty="0">
                <a:latin typeface="Bahnschrift Light" panose="020B0502040204020203" pitchFamily="34" charset="0"/>
              </a:rPr>
              <a:t>Fusée de Anne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D4C90C-7D15-43B0-A903-21502B1AB980}"/>
              </a:ext>
            </a:extLst>
          </p:cNvPr>
          <p:cNvSpPr/>
          <p:nvPr/>
        </p:nvSpPr>
        <p:spPr>
          <a:xfrm>
            <a:off x="5644179" y="3883268"/>
            <a:ext cx="903642" cy="2466471"/>
          </a:xfrm>
          <a:prstGeom prst="rect">
            <a:avLst/>
          </a:prstGeom>
          <a:solidFill>
            <a:srgbClr val="5F1BB9"/>
          </a:solidFill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5C324AD1-5E28-4620-B50F-1BF8D028A281}"/>
              </a:ext>
            </a:extLst>
          </p:cNvPr>
          <p:cNvSpPr/>
          <p:nvPr/>
        </p:nvSpPr>
        <p:spPr>
          <a:xfrm>
            <a:off x="5450541" y="2966421"/>
            <a:ext cx="1290917" cy="925158"/>
          </a:xfrm>
          <a:prstGeom prst="triangle">
            <a:avLst/>
          </a:prstGeom>
          <a:solidFill>
            <a:srgbClr val="41AD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519556A4-4832-4E9C-92E4-F31606AC0B96}"/>
              </a:ext>
            </a:extLst>
          </p:cNvPr>
          <p:cNvSpPr/>
          <p:nvPr/>
        </p:nvSpPr>
        <p:spPr>
          <a:xfrm>
            <a:off x="6547821" y="5830645"/>
            <a:ext cx="756621" cy="777278"/>
          </a:xfrm>
          <a:prstGeom prst="rtTriangle">
            <a:avLst/>
          </a:prstGeom>
          <a:solidFill>
            <a:srgbClr val="41AD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41DA4C8F-5BAA-4190-8913-FAEB7FDAF25B}"/>
              </a:ext>
            </a:extLst>
          </p:cNvPr>
          <p:cNvSpPr/>
          <p:nvPr/>
        </p:nvSpPr>
        <p:spPr>
          <a:xfrm rot="16200000">
            <a:off x="4877230" y="5840973"/>
            <a:ext cx="756621" cy="777278"/>
          </a:xfrm>
          <a:prstGeom prst="rtTriangle">
            <a:avLst/>
          </a:prstGeom>
          <a:solidFill>
            <a:srgbClr val="41AD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F01AF-9C8D-435F-8AAC-18B74F679F3F}"/>
              </a:ext>
            </a:extLst>
          </p:cNvPr>
          <p:cNvSpPr/>
          <p:nvPr/>
        </p:nvSpPr>
        <p:spPr>
          <a:xfrm rot="5400000">
            <a:off x="5334826" y="4541487"/>
            <a:ext cx="1696298" cy="92333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Anne</a:t>
            </a:r>
          </a:p>
        </p:txBody>
      </p:sp>
    </p:spTree>
    <p:extLst>
      <p:ext uri="{BB962C8B-B14F-4D97-AF65-F5344CB8AC3E}">
        <p14:creationId xmlns:p14="http://schemas.microsoft.com/office/powerpoint/2010/main" val="27059171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Bahnschrift Light</vt:lpstr>
      <vt:lpstr>Calibri</vt:lpstr>
      <vt:lpstr>Calibri Light</vt:lpstr>
      <vt:lpstr>Thème Office</vt:lpstr>
      <vt:lpstr>Fusée de Anne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Anne</dc:title>
  <dc:creator>CSBE</dc:creator>
  <cp:lastModifiedBy>CSBE</cp:lastModifiedBy>
  <cp:revision>2</cp:revision>
  <dcterms:created xsi:type="dcterms:W3CDTF">2021-09-03T18:05:14Z</dcterms:created>
  <dcterms:modified xsi:type="dcterms:W3CDTF">2021-09-03T18:09:15Z</dcterms:modified>
</cp:coreProperties>
</file>