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A00BAB-E7D3-4761-BF21-EEC25397B9E2}" v="168" dt="2021-10-19T19:43:38.360"/>
    <p1510:client id="{AEB29F66-4169-4F41-9821-A46169DCE6A3}" v="16" dt="2021-10-19T19:08:22.486"/>
    <p1510:client id="{E298CDAA-BEF8-4E36-B27A-18B8E39C36C2}" v="30" dt="2021-10-19T19:38:50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liberte78" userId="S::alaliberte78@scol.qc.ca::28c1c80e-77e1-4f47-8604-5e4b668fd162" providerId="AD" clId="Web-{E298CDAA-BEF8-4E36-B27A-18B8E39C36C2}"/>
    <pc:docChg chg="addSld delSld modSld">
      <pc:chgData name="alaliberte78" userId="S::alaliberte78@scol.qc.ca::28c1c80e-77e1-4f47-8604-5e4b668fd162" providerId="AD" clId="Web-{E298CDAA-BEF8-4E36-B27A-18B8E39C36C2}" dt="2021-10-19T19:38:50.878" v="28" actId="20577"/>
      <pc:docMkLst>
        <pc:docMk/>
      </pc:docMkLst>
      <pc:sldChg chg="modSp">
        <pc:chgData name="alaliberte78" userId="S::alaliberte78@scol.qc.ca::28c1c80e-77e1-4f47-8604-5e4b668fd162" providerId="AD" clId="Web-{E298CDAA-BEF8-4E36-B27A-18B8E39C36C2}" dt="2021-10-19T19:11:28.569" v="6" actId="14100"/>
        <pc:sldMkLst>
          <pc:docMk/>
          <pc:sldMk cId="109857222" sldId="256"/>
        </pc:sldMkLst>
        <pc:picChg chg="mod">
          <ac:chgData name="alaliberte78" userId="S::alaliberte78@scol.qc.ca::28c1c80e-77e1-4f47-8604-5e4b668fd162" providerId="AD" clId="Web-{E298CDAA-BEF8-4E36-B27A-18B8E39C36C2}" dt="2021-10-19T19:11:04.880" v="2" actId="1076"/>
          <ac:picMkLst>
            <pc:docMk/>
            <pc:sldMk cId="109857222" sldId="256"/>
            <ac:picMk id="5" creationId="{5F638633-45E9-4303-A0B3-5B15F56FF0AB}"/>
          </ac:picMkLst>
        </pc:picChg>
        <pc:picChg chg="mod">
          <ac:chgData name="alaliberte78" userId="S::alaliberte78@scol.qc.ca::28c1c80e-77e1-4f47-8604-5e4b668fd162" providerId="AD" clId="Web-{E298CDAA-BEF8-4E36-B27A-18B8E39C36C2}" dt="2021-10-19T19:11:28.569" v="6" actId="14100"/>
          <ac:picMkLst>
            <pc:docMk/>
            <pc:sldMk cId="109857222" sldId="256"/>
            <ac:picMk id="6" creationId="{69308095-AC34-49FF-85F1-A55CD0B3B6C3}"/>
          </ac:picMkLst>
        </pc:picChg>
      </pc:sldChg>
      <pc:sldChg chg="new">
        <pc:chgData name="alaliberte78" userId="S::alaliberte78@scol.qc.ca::28c1c80e-77e1-4f47-8604-5e4b668fd162" providerId="AD" clId="Web-{E298CDAA-BEF8-4E36-B27A-18B8E39C36C2}" dt="2021-10-19T19:11:40.179" v="7"/>
        <pc:sldMkLst>
          <pc:docMk/>
          <pc:sldMk cId="281724548" sldId="257"/>
        </pc:sldMkLst>
      </pc:sldChg>
      <pc:sldChg chg="addSp delSp modSp">
        <pc:chgData name="alaliberte78" userId="S::alaliberte78@scol.qc.ca::28c1c80e-77e1-4f47-8604-5e4b668fd162" providerId="AD" clId="Web-{E298CDAA-BEF8-4E36-B27A-18B8E39C36C2}" dt="2021-10-19T19:18:29.174" v="25" actId="20577"/>
        <pc:sldMkLst>
          <pc:docMk/>
          <pc:sldMk cId="3510124580" sldId="258"/>
        </pc:sldMkLst>
        <pc:spChg chg="mod">
          <ac:chgData name="alaliberte78" userId="S::alaliberte78@scol.qc.ca::28c1c80e-77e1-4f47-8604-5e4b668fd162" providerId="AD" clId="Web-{E298CDAA-BEF8-4E36-B27A-18B8E39C36C2}" dt="2021-10-19T19:18:29.174" v="25" actId="20577"/>
          <ac:spMkLst>
            <pc:docMk/>
            <pc:sldMk cId="3510124580" sldId="258"/>
            <ac:spMk id="2" creationId="{BD0BB83D-86B4-4B4B-B254-8BA61C5FF899}"/>
          </ac:spMkLst>
        </pc:spChg>
        <pc:spChg chg="del">
          <ac:chgData name="alaliberte78" userId="S::alaliberte78@scol.qc.ca::28c1c80e-77e1-4f47-8604-5e4b668fd162" providerId="AD" clId="Web-{E298CDAA-BEF8-4E36-B27A-18B8E39C36C2}" dt="2021-10-19T19:16:28.776" v="8"/>
          <ac:spMkLst>
            <pc:docMk/>
            <pc:sldMk cId="3510124580" sldId="258"/>
            <ac:spMk id="3" creationId="{03512EAC-3DB6-44F4-B81C-E8581C0D09A2}"/>
          </ac:spMkLst>
        </pc:spChg>
        <pc:picChg chg="add mod ord">
          <ac:chgData name="alaliberte78" userId="S::alaliberte78@scol.qc.ca::28c1c80e-77e1-4f47-8604-5e4b668fd162" providerId="AD" clId="Web-{E298CDAA-BEF8-4E36-B27A-18B8E39C36C2}" dt="2021-10-19T19:16:48.105" v="14" actId="1076"/>
          <ac:picMkLst>
            <pc:docMk/>
            <pc:sldMk cId="3510124580" sldId="258"/>
            <ac:picMk id="4" creationId="{AB9E0D83-4CAC-42C4-B30F-067D0D04D443}"/>
          </ac:picMkLst>
        </pc:picChg>
      </pc:sldChg>
      <pc:sldChg chg="modSp">
        <pc:chgData name="alaliberte78" userId="S::alaliberte78@scol.qc.ca::28c1c80e-77e1-4f47-8604-5e4b668fd162" providerId="AD" clId="Web-{E298CDAA-BEF8-4E36-B27A-18B8E39C36C2}" dt="2021-10-19T19:38:50.878" v="28" actId="20577"/>
        <pc:sldMkLst>
          <pc:docMk/>
          <pc:sldMk cId="1906317246" sldId="259"/>
        </pc:sldMkLst>
        <pc:spChg chg="mod">
          <ac:chgData name="alaliberte78" userId="S::alaliberte78@scol.qc.ca::28c1c80e-77e1-4f47-8604-5e4b668fd162" providerId="AD" clId="Web-{E298CDAA-BEF8-4E36-B27A-18B8E39C36C2}" dt="2021-10-19T19:38:50.878" v="28" actId="20577"/>
          <ac:spMkLst>
            <pc:docMk/>
            <pc:sldMk cId="1906317246" sldId="259"/>
            <ac:spMk id="6" creationId="{E6E88908-D514-423B-A3FC-0CEDA9610E3D}"/>
          </ac:spMkLst>
        </pc:spChg>
      </pc:sldChg>
      <pc:sldChg chg="new del">
        <pc:chgData name="alaliberte78" userId="S::alaliberte78@scol.qc.ca::28c1c80e-77e1-4f47-8604-5e4b668fd162" providerId="AD" clId="Web-{E298CDAA-BEF8-4E36-B27A-18B8E39C36C2}" dt="2021-10-19T19:34:13.142" v="27"/>
        <pc:sldMkLst>
          <pc:docMk/>
          <pc:sldMk cId="2047790" sldId="261"/>
        </pc:sldMkLst>
      </pc:sldChg>
    </pc:docChg>
  </pc:docChgLst>
  <pc:docChgLst>
    <pc:chgData clId="Web-{AEB29F66-4169-4F41-9821-A46169DCE6A3}"/>
    <pc:docChg chg="modSld">
      <pc:chgData name="" userId="" providerId="" clId="Web-{AEB29F66-4169-4F41-9821-A46169DCE6A3}" dt="2021-10-19T19:03:49.562" v="0" actId="20577"/>
      <pc:docMkLst>
        <pc:docMk/>
      </pc:docMkLst>
      <pc:sldChg chg="modSp">
        <pc:chgData name="" userId="" providerId="" clId="Web-{AEB29F66-4169-4F41-9821-A46169DCE6A3}" dt="2021-10-19T19:03:49.562" v="0" actId="20577"/>
        <pc:sldMkLst>
          <pc:docMk/>
          <pc:sldMk cId="109857222" sldId="256"/>
        </pc:sldMkLst>
        <pc:spChg chg="mod">
          <ac:chgData name="" userId="" providerId="" clId="Web-{AEB29F66-4169-4F41-9821-A46169DCE6A3}" dt="2021-10-19T19:03:49.562" v="0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jsylvain76" userId="S::jsylvain76@scol.qc.ca::efe36d6f-8eab-4bcb-911a-ae0be5789afe" providerId="AD" clId="Web-{AEB29F66-4169-4F41-9821-A46169DCE6A3}"/>
    <pc:docChg chg="modSld">
      <pc:chgData name="jsylvain76" userId="S::jsylvain76@scol.qc.ca::efe36d6f-8eab-4bcb-911a-ae0be5789afe" providerId="AD" clId="Web-{AEB29F66-4169-4F41-9821-A46169DCE6A3}" dt="2021-10-19T19:08:22.486" v="13" actId="1076"/>
      <pc:docMkLst>
        <pc:docMk/>
      </pc:docMkLst>
      <pc:sldChg chg="addSp delSp modSp mod setBg addAnim delAnim">
        <pc:chgData name="jsylvain76" userId="S::jsylvain76@scol.qc.ca::efe36d6f-8eab-4bcb-911a-ae0be5789afe" providerId="AD" clId="Web-{AEB29F66-4169-4F41-9821-A46169DCE6A3}" dt="2021-10-19T19:08:22.486" v="13" actId="1076"/>
        <pc:sldMkLst>
          <pc:docMk/>
          <pc:sldMk cId="109857222" sldId="256"/>
        </pc:sldMkLst>
        <pc:spChg chg="mod ord">
          <ac:chgData name="jsylvain76" userId="S::jsylvain76@scol.qc.ca::efe36d6f-8eab-4bcb-911a-ae0be5789afe" providerId="AD" clId="Web-{AEB29F66-4169-4F41-9821-A46169DCE6A3}" dt="2021-10-19T19:08:16.298" v="12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jsylvain76" userId="S::jsylvain76@scol.qc.ca::efe36d6f-8eab-4bcb-911a-ae0be5789afe" providerId="AD" clId="Web-{AEB29F66-4169-4F41-9821-A46169DCE6A3}" dt="2021-10-19T19:08:16.298" v="12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jsylvain76" userId="S::jsylvain76@scol.qc.ca::efe36d6f-8eab-4bcb-911a-ae0be5789afe" providerId="AD" clId="Web-{AEB29F66-4169-4F41-9821-A46169DCE6A3}" dt="2021-10-19T19:08:16.298" v="12"/>
          <ac:spMkLst>
            <pc:docMk/>
            <pc:sldMk cId="109857222" sldId="256"/>
            <ac:spMk id="11" creationId="{B4D3D850-2041-4B7C-AED9-54DA385B14F7}"/>
          </ac:spMkLst>
        </pc:spChg>
        <pc:spChg chg="add del">
          <ac:chgData name="jsylvain76" userId="S::jsylvain76@scol.qc.ca::efe36d6f-8eab-4bcb-911a-ae0be5789afe" providerId="AD" clId="Web-{AEB29F66-4169-4F41-9821-A46169DCE6A3}" dt="2021-10-19T19:08:16.298" v="12"/>
          <ac:spMkLst>
            <pc:docMk/>
            <pc:sldMk cId="109857222" sldId="256"/>
            <ac:spMk id="13" creationId="{B497CCB5-5FC2-473C-AFCC-2430CEF1DF71}"/>
          </ac:spMkLst>
        </pc:spChg>
        <pc:spChg chg="add del">
          <ac:chgData name="jsylvain76" userId="S::jsylvain76@scol.qc.ca::efe36d6f-8eab-4bcb-911a-ae0be5789afe" providerId="AD" clId="Web-{AEB29F66-4169-4F41-9821-A46169DCE6A3}" dt="2021-10-19T19:08:16.298" v="12"/>
          <ac:spMkLst>
            <pc:docMk/>
            <pc:sldMk cId="109857222" sldId="256"/>
            <ac:spMk id="15" creationId="{599C8C75-BFDF-44E7-A028-EEB5EDD58817}"/>
          </ac:spMkLst>
        </pc:spChg>
        <pc:picChg chg="add del mod">
          <ac:chgData name="jsylvain76" userId="S::jsylvain76@scol.qc.ca::efe36d6f-8eab-4bcb-911a-ae0be5789afe" providerId="AD" clId="Web-{AEB29F66-4169-4F41-9821-A46169DCE6A3}" dt="2021-10-19T19:04:50.437" v="2"/>
          <ac:picMkLst>
            <pc:docMk/>
            <pc:sldMk cId="109857222" sldId="256"/>
            <ac:picMk id="4" creationId="{BDBD7661-9403-4487-81E9-95C5AA10D06C}"/>
          </ac:picMkLst>
        </pc:picChg>
        <pc:picChg chg="add mod">
          <ac:chgData name="jsylvain76" userId="S::jsylvain76@scol.qc.ca::efe36d6f-8eab-4bcb-911a-ae0be5789afe" providerId="AD" clId="Web-{AEB29F66-4169-4F41-9821-A46169DCE6A3}" dt="2021-10-19T19:08:16.298" v="12"/>
          <ac:picMkLst>
            <pc:docMk/>
            <pc:sldMk cId="109857222" sldId="256"/>
            <ac:picMk id="5" creationId="{5F638633-45E9-4303-A0B3-5B15F56FF0AB}"/>
          </ac:picMkLst>
        </pc:picChg>
        <pc:picChg chg="add mod">
          <ac:chgData name="jsylvain76" userId="S::jsylvain76@scol.qc.ca::efe36d6f-8eab-4bcb-911a-ae0be5789afe" providerId="AD" clId="Web-{AEB29F66-4169-4F41-9821-A46169DCE6A3}" dt="2021-10-19T19:08:22.486" v="13" actId="1076"/>
          <ac:picMkLst>
            <pc:docMk/>
            <pc:sldMk cId="109857222" sldId="256"/>
            <ac:picMk id="6" creationId="{69308095-AC34-49FF-85F1-A55CD0B3B6C3}"/>
          </ac:picMkLst>
        </pc:picChg>
      </pc:sldChg>
    </pc:docChg>
  </pc:docChgLst>
  <pc:docChgLst>
    <pc:chgData name="jsylvain76" userId="S::jsylvain76@scol.qc.ca::efe36d6f-8eab-4bcb-911a-ae0be5789afe" providerId="AD" clId="Web-{44A00BAB-E7D3-4761-BF21-EEC25397B9E2}"/>
    <pc:docChg chg="addSld modSld">
      <pc:chgData name="jsylvain76" userId="S::jsylvain76@scol.qc.ca::efe36d6f-8eab-4bcb-911a-ae0be5789afe" providerId="AD" clId="Web-{44A00BAB-E7D3-4761-BF21-EEC25397B9E2}" dt="2021-10-19T19:43:38.360" v="197" actId="20577"/>
      <pc:docMkLst>
        <pc:docMk/>
      </pc:docMkLst>
      <pc:sldChg chg="addSp delSp modSp mod setBg addAnim delAnim setClrOvrMap">
        <pc:chgData name="jsylvain76" userId="S::jsylvain76@scol.qc.ca::efe36d6f-8eab-4bcb-911a-ae0be5789afe" providerId="AD" clId="Web-{44A00BAB-E7D3-4761-BF21-EEC25397B9E2}" dt="2021-10-19T19:32:09.568" v="132" actId="20577"/>
        <pc:sldMkLst>
          <pc:docMk/>
          <pc:sldMk cId="109857222" sldId="256"/>
        </pc:sldMkLst>
        <pc:spChg chg="mod ord">
          <ac:chgData name="jsylvain76" userId="S::jsylvain76@scol.qc.ca::efe36d6f-8eab-4bcb-911a-ae0be5789afe" providerId="AD" clId="Web-{44A00BAB-E7D3-4761-BF21-EEC25397B9E2}" dt="2021-10-19T19:31:37.036" v="126" actId="20577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jsylvain76" userId="S::jsylvain76@scol.qc.ca::efe36d6f-8eab-4bcb-911a-ae0be5789afe" providerId="AD" clId="Web-{44A00BAB-E7D3-4761-BF21-EEC25397B9E2}" dt="2021-10-19T19:32:09.568" v="132" actId="20577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jsylvain76" userId="S::jsylvain76@scol.qc.ca::efe36d6f-8eab-4bcb-911a-ae0be5789afe" providerId="AD" clId="Web-{44A00BAB-E7D3-4761-BF21-EEC25397B9E2}" dt="2021-10-19T19:12:24.427" v="8"/>
          <ac:spMkLst>
            <pc:docMk/>
            <pc:sldMk cId="109857222" sldId="256"/>
            <ac:spMk id="8" creationId="{B4D3D850-2041-4B7C-AED9-54DA385B14F7}"/>
          </ac:spMkLst>
        </pc:spChg>
        <pc:spChg chg="add del">
          <ac:chgData name="jsylvain76" userId="S::jsylvain76@scol.qc.ca::efe36d6f-8eab-4bcb-911a-ae0be5789afe" providerId="AD" clId="Web-{44A00BAB-E7D3-4761-BF21-EEC25397B9E2}" dt="2021-10-19T19:12:24.427" v="8"/>
          <ac:spMkLst>
            <pc:docMk/>
            <pc:sldMk cId="109857222" sldId="256"/>
            <ac:spMk id="9" creationId="{B497CCB5-5FC2-473C-AFCC-2430CEF1DF71}"/>
          </ac:spMkLst>
        </pc:spChg>
        <pc:spChg chg="add del">
          <ac:chgData name="jsylvain76" userId="S::jsylvain76@scol.qc.ca::efe36d6f-8eab-4bcb-911a-ae0be5789afe" providerId="AD" clId="Web-{44A00BAB-E7D3-4761-BF21-EEC25397B9E2}" dt="2021-10-19T19:12:24.427" v="8"/>
          <ac:spMkLst>
            <pc:docMk/>
            <pc:sldMk cId="109857222" sldId="256"/>
            <ac:spMk id="10" creationId="{599C8C75-BFDF-44E7-A028-EEB5EDD58817}"/>
          </ac:spMkLst>
        </pc:spChg>
        <pc:spChg chg="add del">
          <ac:chgData name="jsylvain76" userId="S::jsylvain76@scol.qc.ca::efe36d6f-8eab-4bcb-911a-ae0be5789afe" providerId="AD" clId="Web-{44A00BAB-E7D3-4761-BF21-EEC25397B9E2}" dt="2021-10-19T19:29:39.253" v="117"/>
          <ac:spMkLst>
            <pc:docMk/>
            <pc:sldMk cId="109857222" sldId="256"/>
            <ac:spMk id="12" creationId="{BD9908E0-AB87-4FA0-B952-02AF83C2178B}"/>
          </ac:spMkLst>
        </pc:spChg>
        <pc:spChg chg="add del">
          <ac:chgData name="jsylvain76" userId="S::jsylvain76@scol.qc.ca::efe36d6f-8eab-4bcb-911a-ae0be5789afe" providerId="AD" clId="Web-{44A00BAB-E7D3-4761-BF21-EEC25397B9E2}" dt="2021-10-19T19:29:39.253" v="117"/>
          <ac:spMkLst>
            <pc:docMk/>
            <pc:sldMk cId="109857222" sldId="256"/>
            <ac:spMk id="16" creationId="{12C50441-9C54-4383-AE47-60AB8E40FC68}"/>
          </ac:spMkLst>
        </pc:spChg>
        <pc:spChg chg="add del">
          <ac:chgData name="jsylvain76" userId="S::jsylvain76@scol.qc.ca::efe36d6f-8eab-4bcb-911a-ae0be5789afe" providerId="AD" clId="Web-{44A00BAB-E7D3-4761-BF21-EEC25397B9E2}" dt="2021-10-19T19:29:39.253" v="117"/>
          <ac:spMkLst>
            <pc:docMk/>
            <pc:sldMk cId="109857222" sldId="256"/>
            <ac:spMk id="17" creationId="{C35313B5-E10E-4BD9-8CD4-EAB426980849}"/>
          </ac:spMkLst>
        </pc:spChg>
        <pc:spChg chg="add del">
          <ac:chgData name="jsylvain76" userId="S::jsylvain76@scol.qc.ca::efe36d6f-8eab-4bcb-911a-ae0be5789afe" providerId="AD" clId="Web-{44A00BAB-E7D3-4761-BF21-EEC25397B9E2}" dt="2021-10-19T19:29:39.253" v="117"/>
          <ac:spMkLst>
            <pc:docMk/>
            <pc:sldMk cId="109857222" sldId="256"/>
            <ac:spMk id="19" creationId="{3F0063BE-E3CF-4D31-A2EA-31602D478FD8}"/>
          </ac:spMkLst>
        </pc:spChg>
        <pc:spChg chg="add del">
          <ac:chgData name="jsylvain76" userId="S::jsylvain76@scol.qc.ca::efe36d6f-8eab-4bcb-911a-ae0be5789afe" providerId="AD" clId="Web-{44A00BAB-E7D3-4761-BF21-EEC25397B9E2}" dt="2021-10-19T19:29:39.253" v="117"/>
          <ac:spMkLst>
            <pc:docMk/>
            <pc:sldMk cId="109857222" sldId="256"/>
            <ac:spMk id="21" creationId="{F5B61974-242F-463E-9D89-9C917764877D}"/>
          </ac:spMkLst>
        </pc:spChg>
        <pc:spChg chg="add">
          <ac:chgData name="jsylvain76" userId="S::jsylvain76@scol.qc.ca::efe36d6f-8eab-4bcb-911a-ae0be5789afe" providerId="AD" clId="Web-{44A00BAB-E7D3-4761-BF21-EEC25397B9E2}" dt="2021-10-19T19:29:39.253" v="117"/>
          <ac:spMkLst>
            <pc:docMk/>
            <pc:sldMk cId="109857222" sldId="256"/>
            <ac:spMk id="26" creationId="{FC0DEEBF-DB94-4E7E-A9D3-84FA863C3BD9}"/>
          </ac:spMkLst>
        </pc:spChg>
        <pc:picChg chg="mod ord">
          <ac:chgData name="jsylvain76" userId="S::jsylvain76@scol.qc.ca::efe36d6f-8eab-4bcb-911a-ae0be5789afe" providerId="AD" clId="Web-{44A00BAB-E7D3-4761-BF21-EEC25397B9E2}" dt="2021-10-19T19:29:39.253" v="117"/>
          <ac:picMkLst>
            <pc:docMk/>
            <pc:sldMk cId="109857222" sldId="256"/>
            <ac:picMk id="5" creationId="{5F638633-45E9-4303-A0B3-5B15F56FF0AB}"/>
          </ac:picMkLst>
        </pc:picChg>
        <pc:picChg chg="mod">
          <ac:chgData name="jsylvain76" userId="S::jsylvain76@scol.qc.ca::efe36d6f-8eab-4bcb-911a-ae0be5789afe" providerId="AD" clId="Web-{44A00BAB-E7D3-4761-BF21-EEC25397B9E2}" dt="2021-10-19T19:29:39.253" v="117"/>
          <ac:picMkLst>
            <pc:docMk/>
            <pc:sldMk cId="109857222" sldId="256"/>
            <ac:picMk id="6" creationId="{69308095-AC34-49FF-85F1-A55CD0B3B6C3}"/>
          </ac:picMkLst>
        </pc:picChg>
        <pc:cxnChg chg="add del">
          <ac:chgData name="jsylvain76" userId="S::jsylvain76@scol.qc.ca::efe36d6f-8eab-4bcb-911a-ae0be5789afe" providerId="AD" clId="Web-{44A00BAB-E7D3-4761-BF21-EEC25397B9E2}" dt="2021-10-19T19:29:39.253" v="117"/>
          <ac:cxnSpMkLst>
            <pc:docMk/>
            <pc:sldMk cId="109857222" sldId="256"/>
            <ac:cxnSpMk id="14" creationId="{6D2B4D05-D53E-400F-8B62-3E7BAD9D67F8}"/>
          </ac:cxnSpMkLst>
        </pc:cxnChg>
        <pc:cxnChg chg="add">
          <ac:chgData name="jsylvain76" userId="S::jsylvain76@scol.qc.ca::efe36d6f-8eab-4bcb-911a-ae0be5789afe" providerId="AD" clId="Web-{44A00BAB-E7D3-4761-BF21-EEC25397B9E2}" dt="2021-10-19T19:29:39.253" v="117"/>
          <ac:cxnSpMkLst>
            <pc:docMk/>
            <pc:sldMk cId="109857222" sldId="256"/>
            <ac:cxnSpMk id="28" creationId="{77A9CA3A-7216-41E0-B3CD-058077FD396D}"/>
          </ac:cxnSpMkLst>
        </pc:cxnChg>
        <pc:cxnChg chg="add">
          <ac:chgData name="jsylvain76" userId="S::jsylvain76@scol.qc.ca::efe36d6f-8eab-4bcb-911a-ae0be5789afe" providerId="AD" clId="Web-{44A00BAB-E7D3-4761-BF21-EEC25397B9E2}" dt="2021-10-19T19:29:39.253" v="117"/>
          <ac:cxnSpMkLst>
            <pc:docMk/>
            <pc:sldMk cId="109857222" sldId="256"/>
            <ac:cxnSpMk id="30" creationId="{3B2791FB-B2F7-4BBE-B8D8-74C37FF9E85C}"/>
          </ac:cxnSpMkLst>
        </pc:cxnChg>
      </pc:sldChg>
      <pc:sldChg chg="addSp modSp mod setBg addAnim">
        <pc:chgData name="jsylvain76" userId="S::jsylvain76@scol.qc.ca::efe36d6f-8eab-4bcb-911a-ae0be5789afe" providerId="AD" clId="Web-{44A00BAB-E7D3-4761-BF21-EEC25397B9E2}" dt="2021-10-19T19:43:19.704" v="196" actId="20577"/>
        <pc:sldMkLst>
          <pc:docMk/>
          <pc:sldMk cId="281724548" sldId="257"/>
        </pc:sldMkLst>
        <pc:spChg chg="mod">
          <ac:chgData name="jsylvain76" userId="S::jsylvain76@scol.qc.ca::efe36d6f-8eab-4bcb-911a-ae0be5789afe" providerId="AD" clId="Web-{44A00BAB-E7D3-4761-BF21-EEC25397B9E2}" dt="2021-10-19T19:20:16.292" v="78" actId="20577"/>
          <ac:spMkLst>
            <pc:docMk/>
            <pc:sldMk cId="281724548" sldId="257"/>
            <ac:spMk id="2" creationId="{B16C1DAB-1F2C-4CC3-BBB8-09943AB3A3B3}"/>
          </ac:spMkLst>
        </pc:spChg>
        <pc:spChg chg="mod">
          <ac:chgData name="jsylvain76" userId="S::jsylvain76@scol.qc.ca::efe36d6f-8eab-4bcb-911a-ae0be5789afe" providerId="AD" clId="Web-{44A00BAB-E7D3-4761-BF21-EEC25397B9E2}" dt="2021-10-19T19:43:19.704" v="196" actId="20577"/>
          <ac:spMkLst>
            <pc:docMk/>
            <pc:sldMk cId="281724548" sldId="257"/>
            <ac:spMk id="3" creationId="{FC27132B-4665-4EEB-96B2-66A738BF2C41}"/>
          </ac:spMkLst>
        </pc:spChg>
        <pc:spChg chg="add">
          <ac:chgData name="jsylvain76" userId="S::jsylvain76@scol.qc.ca::efe36d6f-8eab-4bcb-911a-ae0be5789afe" providerId="AD" clId="Web-{44A00BAB-E7D3-4761-BF21-EEC25397B9E2}" dt="2021-10-19T19:19:51.104" v="74"/>
          <ac:spMkLst>
            <pc:docMk/>
            <pc:sldMk cId="281724548" sldId="257"/>
            <ac:spMk id="9" creationId="{3CD9DF72-87A3-404E-A828-84CBF11A8303}"/>
          </ac:spMkLst>
        </pc:spChg>
        <pc:picChg chg="add mod ord">
          <ac:chgData name="jsylvain76" userId="S::jsylvain76@scol.qc.ca::efe36d6f-8eab-4bcb-911a-ae0be5789afe" providerId="AD" clId="Web-{44A00BAB-E7D3-4761-BF21-EEC25397B9E2}" dt="2021-10-19T19:19:51.104" v="74"/>
          <ac:picMkLst>
            <pc:docMk/>
            <pc:sldMk cId="281724548" sldId="257"/>
            <ac:picMk id="4" creationId="{9CFF5898-BC75-4D44-B072-A3B6D35DF518}"/>
          </ac:picMkLst>
        </pc:picChg>
        <pc:cxnChg chg="add">
          <ac:chgData name="jsylvain76" userId="S::jsylvain76@scol.qc.ca::efe36d6f-8eab-4bcb-911a-ae0be5789afe" providerId="AD" clId="Web-{44A00BAB-E7D3-4761-BF21-EEC25397B9E2}" dt="2021-10-19T19:19:51.104" v="74"/>
          <ac:cxnSpMkLst>
            <pc:docMk/>
            <pc:sldMk cId="281724548" sldId="257"/>
            <ac:cxnSpMk id="11" creationId="{20E3A342-4D61-4E3F-AF90-1AB42AEB96CC}"/>
          </ac:cxnSpMkLst>
        </pc:cxnChg>
      </pc:sldChg>
      <pc:sldChg chg="addSp delSp modSp new mod setBg addAnim delAnim">
        <pc:chgData name="jsylvain76" userId="S::jsylvain76@scol.qc.ca::efe36d6f-8eab-4bcb-911a-ae0be5789afe" providerId="AD" clId="Web-{44A00BAB-E7D3-4761-BF21-EEC25397B9E2}" dt="2021-10-19T19:43:06.063" v="195"/>
        <pc:sldMkLst>
          <pc:docMk/>
          <pc:sldMk cId="3510124580" sldId="258"/>
        </pc:sldMkLst>
        <pc:spChg chg="mod ord">
          <ac:chgData name="jsylvain76" userId="S::jsylvain76@scol.qc.ca::efe36d6f-8eab-4bcb-911a-ae0be5789afe" providerId="AD" clId="Web-{44A00BAB-E7D3-4761-BF21-EEC25397B9E2}" dt="2021-10-19T19:43:06.063" v="194"/>
          <ac:spMkLst>
            <pc:docMk/>
            <pc:sldMk cId="3510124580" sldId="258"/>
            <ac:spMk id="2" creationId="{BD0BB83D-86B4-4B4B-B254-8BA61C5FF899}"/>
          </ac:spMkLst>
        </pc:spChg>
        <pc:spChg chg="add del">
          <ac:chgData name="jsylvain76" userId="S::jsylvain76@scol.qc.ca::efe36d6f-8eab-4bcb-911a-ae0be5789afe" providerId="AD" clId="Web-{44A00BAB-E7D3-4761-BF21-EEC25397B9E2}" dt="2021-10-19T19:43:01.579" v="189"/>
          <ac:spMkLst>
            <pc:docMk/>
            <pc:sldMk cId="3510124580" sldId="258"/>
            <ac:spMk id="8" creationId="{7B3D7B35-D922-49B4-BE53-29A3D46B1AF5}"/>
          </ac:spMkLst>
        </pc:spChg>
        <pc:spChg chg="add del">
          <ac:chgData name="jsylvain76" userId="S::jsylvain76@scol.qc.ca::efe36d6f-8eab-4bcb-911a-ae0be5789afe" providerId="AD" clId="Web-{44A00BAB-E7D3-4761-BF21-EEC25397B9E2}" dt="2021-10-19T19:43:06.063" v="194"/>
          <ac:spMkLst>
            <pc:docMk/>
            <pc:sldMk cId="3510124580" sldId="258"/>
            <ac:spMk id="11" creationId="{8181FC64-B306-4821-98E2-780662EFC486}"/>
          </ac:spMkLst>
        </pc:spChg>
        <pc:spChg chg="add del">
          <ac:chgData name="jsylvain76" userId="S::jsylvain76@scol.qc.ca::efe36d6f-8eab-4bcb-911a-ae0be5789afe" providerId="AD" clId="Web-{44A00BAB-E7D3-4761-BF21-EEC25397B9E2}" dt="2021-10-19T19:43:06.063" v="194"/>
          <ac:spMkLst>
            <pc:docMk/>
            <pc:sldMk cId="3510124580" sldId="258"/>
            <ac:spMk id="13" creationId="{5871FC61-DD4E-47D4-81FD-8A7E7D12B371}"/>
          </ac:spMkLst>
        </pc:spChg>
        <pc:spChg chg="add del">
          <ac:chgData name="jsylvain76" userId="S::jsylvain76@scol.qc.ca::efe36d6f-8eab-4bcb-911a-ae0be5789afe" providerId="AD" clId="Web-{44A00BAB-E7D3-4761-BF21-EEC25397B9E2}" dt="2021-10-19T19:43:06.063" v="194"/>
          <ac:spMkLst>
            <pc:docMk/>
            <pc:sldMk cId="3510124580" sldId="258"/>
            <ac:spMk id="15" creationId="{F9EC3F91-A75C-4F74-867E-E4C28C13546B}"/>
          </ac:spMkLst>
        </pc:spChg>
        <pc:spChg chg="add del">
          <ac:chgData name="jsylvain76" userId="S::jsylvain76@scol.qc.ca::efe36d6f-8eab-4bcb-911a-ae0be5789afe" providerId="AD" clId="Web-{44A00BAB-E7D3-4761-BF21-EEC25397B9E2}" dt="2021-10-19T19:43:06.063" v="194"/>
          <ac:spMkLst>
            <pc:docMk/>
            <pc:sldMk cId="3510124580" sldId="258"/>
            <ac:spMk id="17" creationId="{829A1E2C-5AC8-40FC-99E9-832069D39792}"/>
          </ac:spMkLst>
        </pc:spChg>
        <pc:spChg chg="add">
          <ac:chgData name="jsylvain76" userId="S::jsylvain76@scol.qc.ca::efe36d6f-8eab-4bcb-911a-ae0be5789afe" providerId="AD" clId="Web-{44A00BAB-E7D3-4761-BF21-EEC25397B9E2}" dt="2021-10-19T19:43:06.063" v="194"/>
          <ac:spMkLst>
            <pc:docMk/>
            <pc:sldMk cId="3510124580" sldId="258"/>
            <ac:spMk id="19" creationId="{87CC2527-562A-4F69-B487-4371E5B243E7}"/>
          </ac:spMkLst>
        </pc:spChg>
        <pc:spChg chg="add del">
          <ac:chgData name="jsylvain76" userId="S::jsylvain76@scol.qc.ca::efe36d6f-8eab-4bcb-911a-ae0be5789afe" providerId="AD" clId="Web-{44A00BAB-E7D3-4761-BF21-EEC25397B9E2}" dt="2021-10-19T19:43:06.063" v="193"/>
          <ac:spMkLst>
            <pc:docMk/>
            <pc:sldMk cId="3510124580" sldId="258"/>
            <ac:spMk id="22" creationId="{37C89E4B-3C9F-44B9-8B86-D9E3D112D8EC}"/>
          </ac:spMkLst>
        </pc:spChg>
        <pc:picChg chg="mod">
          <ac:chgData name="jsylvain76" userId="S::jsylvain76@scol.qc.ca::efe36d6f-8eab-4bcb-911a-ae0be5789afe" providerId="AD" clId="Web-{44A00BAB-E7D3-4761-BF21-EEC25397B9E2}" dt="2021-10-19T19:43:06.063" v="194"/>
          <ac:picMkLst>
            <pc:docMk/>
            <pc:sldMk cId="3510124580" sldId="258"/>
            <ac:picMk id="4" creationId="{AB9E0D83-4CAC-42C4-B30F-067D0D04D443}"/>
          </ac:picMkLst>
        </pc:picChg>
        <pc:cxnChg chg="add">
          <ac:chgData name="jsylvain76" userId="S::jsylvain76@scol.qc.ca::efe36d6f-8eab-4bcb-911a-ae0be5789afe" providerId="AD" clId="Web-{44A00BAB-E7D3-4761-BF21-EEC25397B9E2}" dt="2021-10-19T19:43:06.063" v="194"/>
          <ac:cxnSpMkLst>
            <pc:docMk/>
            <pc:sldMk cId="3510124580" sldId="258"/>
            <ac:cxnSpMk id="20" creationId="{BCDAEC91-5BCE-4B55-9CC0-43EF94CB734B}"/>
          </ac:cxnSpMkLst>
        </pc:cxnChg>
        <pc:cxnChg chg="add del">
          <ac:chgData name="jsylvain76" userId="S::jsylvain76@scol.qc.ca::efe36d6f-8eab-4bcb-911a-ae0be5789afe" providerId="AD" clId="Web-{44A00BAB-E7D3-4761-BF21-EEC25397B9E2}" dt="2021-10-19T19:43:06.063" v="193"/>
          <ac:cxnSpMkLst>
            <pc:docMk/>
            <pc:sldMk cId="3510124580" sldId="258"/>
            <ac:cxnSpMk id="24" creationId="{AA2EAA10-076F-46BD-8F0F-B9A2FB77A85C}"/>
          </ac:cxnSpMkLst>
        </pc:cxnChg>
        <pc:cxnChg chg="add del">
          <ac:chgData name="jsylvain76" userId="S::jsylvain76@scol.qc.ca::efe36d6f-8eab-4bcb-911a-ae0be5789afe" providerId="AD" clId="Web-{44A00BAB-E7D3-4761-BF21-EEC25397B9E2}" dt="2021-10-19T19:43:06.063" v="193"/>
          <ac:cxnSpMkLst>
            <pc:docMk/>
            <pc:sldMk cId="3510124580" sldId="258"/>
            <ac:cxnSpMk id="26" creationId="{D891E407-403B-4764-86C9-33A56D3BCAA3}"/>
          </ac:cxnSpMkLst>
        </pc:cxnChg>
      </pc:sldChg>
      <pc:sldChg chg="addSp delSp modSp new mod setBg setClrOvrMap">
        <pc:chgData name="jsylvain76" userId="S::jsylvain76@scol.qc.ca::efe36d6f-8eab-4bcb-911a-ae0be5789afe" providerId="AD" clId="Web-{44A00BAB-E7D3-4761-BF21-EEC25397B9E2}" dt="2021-10-19T19:43:38.360" v="197" actId="20577"/>
        <pc:sldMkLst>
          <pc:docMk/>
          <pc:sldMk cId="1906317246" sldId="259"/>
        </pc:sldMkLst>
        <pc:spChg chg="mod ord">
          <ac:chgData name="jsylvain76" userId="S::jsylvain76@scol.qc.ca::efe36d6f-8eab-4bcb-911a-ae0be5789afe" providerId="AD" clId="Web-{44A00BAB-E7D3-4761-BF21-EEC25397B9E2}" dt="2021-10-19T19:43:38.360" v="197" actId="20577"/>
          <ac:spMkLst>
            <pc:docMk/>
            <pc:sldMk cId="1906317246" sldId="259"/>
            <ac:spMk id="2" creationId="{8EF7340C-5E91-46DB-9C14-E99F20DB487B}"/>
          </ac:spMkLst>
        </pc:spChg>
        <pc:spChg chg="del">
          <ac:chgData name="jsylvain76" userId="S::jsylvain76@scol.qc.ca::efe36d6f-8eab-4bcb-911a-ae0be5789afe" providerId="AD" clId="Web-{44A00BAB-E7D3-4761-BF21-EEC25397B9E2}" dt="2021-10-19T19:23:31.795" v="85"/>
          <ac:spMkLst>
            <pc:docMk/>
            <pc:sldMk cId="1906317246" sldId="259"/>
            <ac:spMk id="3" creationId="{6C7E2746-A2A6-4759-ADDE-00B1080B0BA4}"/>
          </ac:spMkLst>
        </pc:spChg>
        <pc:spChg chg="add del mod ord">
          <ac:chgData name="jsylvain76" userId="S::jsylvain76@scol.qc.ca::efe36d6f-8eab-4bcb-911a-ae0be5789afe" providerId="AD" clId="Web-{44A00BAB-E7D3-4761-BF21-EEC25397B9E2}" dt="2021-10-19T19:40:31.996" v="160"/>
          <ac:spMkLst>
            <pc:docMk/>
            <pc:sldMk cId="1906317246" sldId="259"/>
            <ac:spMk id="6" creationId="{E6E88908-D514-423B-A3FC-0CEDA9610E3D}"/>
          </ac:spMkLst>
        </pc:spChg>
        <pc:spChg chg="add del">
          <ac:chgData name="jsylvain76" userId="S::jsylvain76@scol.qc.ca::efe36d6f-8eab-4bcb-911a-ae0be5789afe" providerId="AD" clId="Web-{44A00BAB-E7D3-4761-BF21-EEC25397B9E2}" dt="2021-10-19T19:40:00.449" v="157"/>
          <ac:spMkLst>
            <pc:docMk/>
            <pc:sldMk cId="1906317246" sldId="259"/>
            <ac:spMk id="9" creationId="{5E8D2E83-FB3A-40E7-A9E5-7AB389D612B4}"/>
          </ac:spMkLst>
        </pc:spChg>
        <pc:spChg chg="add del">
          <ac:chgData name="jsylvain76" userId="S::jsylvain76@scol.qc.ca::efe36d6f-8eab-4bcb-911a-ae0be5789afe" providerId="AD" clId="Web-{44A00BAB-E7D3-4761-BF21-EEC25397B9E2}" dt="2021-10-19T19:40:50.653" v="161"/>
          <ac:spMkLst>
            <pc:docMk/>
            <pc:sldMk cId="1906317246" sldId="259"/>
            <ac:spMk id="10" creationId="{4038CB10-1F5C-4D54-9DF7-12586DE5B007}"/>
          </ac:spMkLst>
        </pc:spChg>
        <pc:spChg chg="add del">
          <ac:chgData name="jsylvain76" userId="S::jsylvain76@scol.qc.ca::efe36d6f-8eab-4bcb-911a-ae0be5789afe" providerId="AD" clId="Web-{44A00BAB-E7D3-4761-BF21-EEC25397B9E2}" dt="2021-10-19T19:40:50.653" v="161"/>
          <ac:spMkLst>
            <pc:docMk/>
            <pc:sldMk cId="1906317246" sldId="259"/>
            <ac:spMk id="11" creationId="{73ED6512-6858-4552-B699-9A97FE9A4EA2}"/>
          </ac:spMkLst>
        </pc:spChg>
        <pc:spChg chg="add del">
          <ac:chgData name="jsylvain76" userId="S::jsylvain76@scol.qc.ca::efe36d6f-8eab-4bcb-911a-ae0be5789afe" providerId="AD" clId="Web-{44A00BAB-E7D3-4761-BF21-EEC25397B9E2}" dt="2021-10-19T19:39:57.808" v="155"/>
          <ac:spMkLst>
            <pc:docMk/>
            <pc:sldMk cId="1906317246" sldId="259"/>
            <ac:spMk id="12" creationId="{3CD9DF72-87A3-404E-A828-84CBF11A8303}"/>
          </ac:spMkLst>
        </pc:spChg>
        <pc:spChg chg="add del">
          <ac:chgData name="jsylvain76" userId="S::jsylvain76@scol.qc.ca::efe36d6f-8eab-4bcb-911a-ae0be5789afe" providerId="AD" clId="Web-{44A00BAB-E7D3-4761-BF21-EEC25397B9E2}" dt="2021-10-19T19:42:32" v="185"/>
          <ac:spMkLst>
            <pc:docMk/>
            <pc:sldMk cId="1906317246" sldId="259"/>
            <ac:spMk id="16" creationId="{F5493CFF-E43B-4B10-ACE1-C8A1246629EA}"/>
          </ac:spMkLst>
        </pc:spChg>
        <pc:spChg chg="add">
          <ac:chgData name="jsylvain76" userId="S::jsylvain76@scol.qc.ca::efe36d6f-8eab-4bcb-911a-ae0be5789afe" providerId="AD" clId="Web-{44A00BAB-E7D3-4761-BF21-EEC25397B9E2}" dt="2021-10-19T19:42:32" v="185"/>
          <ac:spMkLst>
            <pc:docMk/>
            <pc:sldMk cId="1906317246" sldId="259"/>
            <ac:spMk id="21" creationId="{F5493CFF-E43B-4B10-ACE1-C8A1246629EA}"/>
          </ac:spMkLst>
        </pc:spChg>
        <pc:graphicFrameChg chg="add mod ord modGraphic">
          <ac:chgData name="jsylvain76" userId="S::jsylvain76@scol.qc.ca::efe36d6f-8eab-4bcb-911a-ae0be5789afe" providerId="AD" clId="Web-{44A00BAB-E7D3-4761-BF21-EEC25397B9E2}" dt="2021-10-19T19:42:51.532" v="188" actId="20577"/>
          <ac:graphicFrameMkLst>
            <pc:docMk/>
            <pc:sldMk cId="1906317246" sldId="259"/>
            <ac:graphicFrameMk id="8" creationId="{FD383967-85F4-48FA-A165-8EA12AC19460}"/>
          </ac:graphicFrameMkLst>
        </pc:graphicFrameChg>
        <pc:picChg chg="add del mod ord">
          <ac:chgData name="jsylvain76" userId="S::jsylvain76@scol.qc.ca::efe36d6f-8eab-4bcb-911a-ae0be5789afe" providerId="AD" clId="Web-{44A00BAB-E7D3-4761-BF21-EEC25397B9E2}" dt="2021-10-19T19:23:33.420" v="86"/>
          <ac:picMkLst>
            <pc:docMk/>
            <pc:sldMk cId="1906317246" sldId="259"/>
            <ac:picMk id="4" creationId="{FA771B7F-FD08-4BE6-A637-7B256DFD4D74}"/>
          </ac:picMkLst>
        </pc:picChg>
        <pc:picChg chg="add mod ord">
          <ac:chgData name="jsylvain76" userId="S::jsylvain76@scol.qc.ca::efe36d6f-8eab-4bcb-911a-ae0be5789afe" providerId="AD" clId="Web-{44A00BAB-E7D3-4761-BF21-EEC25397B9E2}" dt="2021-10-19T19:40:50.653" v="161"/>
          <ac:picMkLst>
            <pc:docMk/>
            <pc:sldMk cId="1906317246" sldId="259"/>
            <ac:picMk id="7" creationId="{37DE6A72-E2E9-4948-A3AF-14BC3C3DB4CD}"/>
          </ac:picMkLst>
        </pc:picChg>
        <pc:cxnChg chg="add del">
          <ac:chgData name="jsylvain76" userId="S::jsylvain76@scol.qc.ca::efe36d6f-8eab-4bcb-911a-ae0be5789afe" providerId="AD" clId="Web-{44A00BAB-E7D3-4761-BF21-EEC25397B9E2}" dt="2021-10-19T19:39:57.808" v="155"/>
          <ac:cxnSpMkLst>
            <pc:docMk/>
            <pc:sldMk cId="1906317246" sldId="259"/>
            <ac:cxnSpMk id="14" creationId="{20E3A342-4D61-4E3F-AF90-1AB42AEB96CC}"/>
          </ac:cxnSpMkLst>
        </pc:cxnChg>
      </pc:sldChg>
      <pc:sldChg chg="addSp delSp modSp new mod setBg addAnim">
        <pc:chgData name="jsylvain76" userId="S::jsylvain76@scol.qc.ca::efe36d6f-8eab-4bcb-911a-ae0be5789afe" providerId="AD" clId="Web-{44A00BAB-E7D3-4761-BF21-EEC25397B9E2}" dt="2021-10-19T19:22:18.341" v="84"/>
        <pc:sldMkLst>
          <pc:docMk/>
          <pc:sldMk cId="2874829855" sldId="260"/>
        </pc:sldMkLst>
        <pc:spChg chg="mod ord">
          <ac:chgData name="jsylvain76" userId="S::jsylvain76@scol.qc.ca::efe36d6f-8eab-4bcb-911a-ae0be5789afe" providerId="AD" clId="Web-{44A00BAB-E7D3-4761-BF21-EEC25397B9E2}" dt="2021-10-19T19:22:18.341" v="83"/>
          <ac:spMkLst>
            <pc:docMk/>
            <pc:sldMk cId="2874829855" sldId="260"/>
            <ac:spMk id="2" creationId="{78EB6A40-FB5F-4CFC-AA77-F187A6F6822B}"/>
          </ac:spMkLst>
        </pc:spChg>
        <pc:spChg chg="del">
          <ac:chgData name="jsylvain76" userId="S::jsylvain76@scol.qc.ca::efe36d6f-8eab-4bcb-911a-ae0be5789afe" providerId="AD" clId="Web-{44A00BAB-E7D3-4761-BF21-EEC25397B9E2}" dt="2021-10-19T19:21:54.028" v="80"/>
          <ac:spMkLst>
            <pc:docMk/>
            <pc:sldMk cId="2874829855" sldId="260"/>
            <ac:spMk id="3" creationId="{FE327266-70AD-469D-AE6C-BB8DB1CDC0AA}"/>
          </ac:spMkLst>
        </pc:spChg>
        <pc:spChg chg="add del">
          <ac:chgData name="jsylvain76" userId="S::jsylvain76@scol.qc.ca::efe36d6f-8eab-4bcb-911a-ae0be5789afe" providerId="AD" clId="Web-{44A00BAB-E7D3-4761-BF21-EEC25397B9E2}" dt="2021-10-19T19:22:14.153" v="82"/>
          <ac:spMkLst>
            <pc:docMk/>
            <pc:sldMk cId="2874829855" sldId="260"/>
            <ac:spMk id="8" creationId="{BFE0E3A1-DF57-45BF-8A47-5C943AE1C0E1}"/>
          </ac:spMkLst>
        </pc:spChg>
        <pc:spChg chg="add del">
          <ac:chgData name="jsylvain76" userId="S::jsylvain76@scol.qc.ca::efe36d6f-8eab-4bcb-911a-ae0be5789afe" providerId="AD" clId="Web-{44A00BAB-E7D3-4761-BF21-EEC25397B9E2}" dt="2021-10-19T19:22:18.341" v="83"/>
          <ac:spMkLst>
            <pc:docMk/>
            <pc:sldMk cId="2874829855" sldId="260"/>
            <ac:spMk id="11" creationId="{3CD9DF72-87A3-404E-A828-84CBF11A8303}"/>
          </ac:spMkLst>
        </pc:spChg>
        <pc:spChg chg="add">
          <ac:chgData name="jsylvain76" userId="S::jsylvain76@scol.qc.ca::efe36d6f-8eab-4bcb-911a-ae0be5789afe" providerId="AD" clId="Web-{44A00BAB-E7D3-4761-BF21-EEC25397B9E2}" dt="2021-10-19T19:22:18.341" v="83"/>
          <ac:spMkLst>
            <pc:docMk/>
            <pc:sldMk cId="2874829855" sldId="260"/>
            <ac:spMk id="18" creationId="{37C89E4B-3C9F-44B9-8B86-D9E3D112D8EC}"/>
          </ac:spMkLst>
        </pc:spChg>
        <pc:picChg chg="add mod ord">
          <ac:chgData name="jsylvain76" userId="S::jsylvain76@scol.qc.ca::efe36d6f-8eab-4bcb-911a-ae0be5789afe" providerId="AD" clId="Web-{44A00BAB-E7D3-4761-BF21-EEC25397B9E2}" dt="2021-10-19T19:22:07.075" v="81"/>
          <ac:picMkLst>
            <pc:docMk/>
            <pc:sldMk cId="2874829855" sldId="260"/>
            <ac:picMk id="4" creationId="{4B04085A-5957-4550-A34A-82025D4ABAAC}"/>
          </ac:picMkLst>
        </pc:picChg>
        <pc:cxnChg chg="add del">
          <ac:chgData name="jsylvain76" userId="S::jsylvain76@scol.qc.ca::efe36d6f-8eab-4bcb-911a-ae0be5789afe" providerId="AD" clId="Web-{44A00BAB-E7D3-4761-BF21-EEC25397B9E2}" dt="2021-10-19T19:22:18.341" v="83"/>
          <ac:cxnSpMkLst>
            <pc:docMk/>
            <pc:sldMk cId="2874829855" sldId="260"/>
            <ac:cxnSpMk id="13" creationId="{20E3A342-4D61-4E3F-AF90-1AB42AEB96CC}"/>
          </ac:cxnSpMkLst>
        </pc:cxnChg>
        <pc:cxnChg chg="add">
          <ac:chgData name="jsylvain76" userId="S::jsylvain76@scol.qc.ca::efe36d6f-8eab-4bcb-911a-ae0be5789afe" providerId="AD" clId="Web-{44A00BAB-E7D3-4761-BF21-EEC25397B9E2}" dt="2021-10-19T19:22:18.341" v="83"/>
          <ac:cxnSpMkLst>
            <pc:docMk/>
            <pc:sldMk cId="2874829855" sldId="260"/>
            <ac:cxnSpMk id="20" creationId="{AA2EAA10-076F-46BD-8F0F-B9A2FB77A85C}"/>
          </ac:cxnSpMkLst>
        </pc:cxnChg>
        <pc:cxnChg chg="add">
          <ac:chgData name="jsylvain76" userId="S::jsylvain76@scol.qc.ca::efe36d6f-8eab-4bcb-911a-ae0be5789afe" providerId="AD" clId="Web-{44A00BAB-E7D3-4761-BF21-EEC25397B9E2}" dt="2021-10-19T19:22:18.341" v="83"/>
          <ac:cxnSpMkLst>
            <pc:docMk/>
            <pc:sldMk cId="2874829855" sldId="260"/>
            <ac:cxnSpMk id="22" creationId="{D891E407-403B-4764-86C9-33A56D3BCAA3}"/>
          </ac:cxnSpMkLst>
        </pc:cxnChg>
      </pc:sldChg>
      <pc:sldChg chg="addSp delSp modSp new mod setBg">
        <pc:chgData name="jsylvain76" userId="S::jsylvain76@scol.qc.ca::efe36d6f-8eab-4bcb-911a-ae0be5789afe" providerId="AD" clId="Web-{44A00BAB-E7D3-4761-BF21-EEC25397B9E2}" dt="2021-10-19T19:34:38.023" v="145" actId="14100"/>
        <pc:sldMkLst>
          <pc:docMk/>
          <pc:sldMk cId="4217764102" sldId="262"/>
        </pc:sldMkLst>
        <pc:spChg chg="mod ord">
          <ac:chgData name="jsylvain76" userId="S::jsylvain76@scol.qc.ca::efe36d6f-8eab-4bcb-911a-ae0be5789afe" providerId="AD" clId="Web-{44A00BAB-E7D3-4761-BF21-EEC25397B9E2}" dt="2021-10-19T19:34:38.023" v="145" actId="14100"/>
          <ac:spMkLst>
            <pc:docMk/>
            <pc:sldMk cId="4217764102" sldId="262"/>
            <ac:spMk id="2" creationId="{2FD5371B-8F7C-4757-B79E-F0CE7FD354C0}"/>
          </ac:spMkLst>
        </pc:spChg>
        <pc:spChg chg="del">
          <ac:chgData name="jsylvain76" userId="S::jsylvain76@scol.qc.ca::efe36d6f-8eab-4bcb-911a-ae0be5789afe" providerId="AD" clId="Web-{44A00BAB-E7D3-4761-BF21-EEC25397B9E2}" dt="2021-10-19T19:33:53.678" v="139"/>
          <ac:spMkLst>
            <pc:docMk/>
            <pc:sldMk cId="4217764102" sldId="262"/>
            <ac:spMk id="3" creationId="{AD3859F1-70A1-490D-BDA7-FAF3F6915286}"/>
          </ac:spMkLst>
        </pc:spChg>
        <pc:spChg chg="add">
          <ac:chgData name="jsylvain76" userId="S::jsylvain76@scol.qc.ca::efe36d6f-8eab-4bcb-911a-ae0be5789afe" providerId="AD" clId="Web-{44A00BAB-E7D3-4761-BF21-EEC25397B9E2}" dt="2021-10-19T19:34:00.257" v="140"/>
          <ac:spMkLst>
            <pc:docMk/>
            <pc:sldMk cId="4217764102" sldId="262"/>
            <ac:spMk id="9" creationId="{37C89E4B-3C9F-44B9-8B86-D9E3D112D8EC}"/>
          </ac:spMkLst>
        </pc:spChg>
        <pc:picChg chg="add mod ord">
          <ac:chgData name="jsylvain76" userId="S::jsylvain76@scol.qc.ca::efe36d6f-8eab-4bcb-911a-ae0be5789afe" providerId="AD" clId="Web-{44A00BAB-E7D3-4761-BF21-EEC25397B9E2}" dt="2021-10-19T19:34:00.257" v="140"/>
          <ac:picMkLst>
            <pc:docMk/>
            <pc:sldMk cId="4217764102" sldId="262"/>
            <ac:picMk id="4" creationId="{A776B2EC-2EAC-4E4A-8439-915B15352E47}"/>
          </ac:picMkLst>
        </pc:picChg>
        <pc:cxnChg chg="add">
          <ac:chgData name="jsylvain76" userId="S::jsylvain76@scol.qc.ca::efe36d6f-8eab-4bcb-911a-ae0be5789afe" providerId="AD" clId="Web-{44A00BAB-E7D3-4761-BF21-EEC25397B9E2}" dt="2021-10-19T19:34:00.257" v="140"/>
          <ac:cxnSpMkLst>
            <pc:docMk/>
            <pc:sldMk cId="4217764102" sldId="262"/>
            <ac:cxnSpMk id="11" creationId="{AA2EAA10-076F-46BD-8F0F-B9A2FB77A85C}"/>
          </ac:cxnSpMkLst>
        </pc:cxnChg>
        <pc:cxnChg chg="add">
          <ac:chgData name="jsylvain76" userId="S::jsylvain76@scol.qc.ca::efe36d6f-8eab-4bcb-911a-ae0be5789afe" providerId="AD" clId="Web-{44A00BAB-E7D3-4761-BF21-EEC25397B9E2}" dt="2021-10-19T19:34:00.257" v="140"/>
          <ac:cxnSpMkLst>
            <pc:docMk/>
            <pc:sldMk cId="4217764102" sldId="262"/>
            <ac:cxnSpMk id="13" creationId="{D891E407-403B-4764-86C9-33A56D3BCAA3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0FD77D-4AAA-42C0-926E-8360B3D87E87}" type="doc">
      <dgm:prSet loTypeId="urn:microsoft.com/office/officeart/2008/layout/LinedList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2E60718-EE28-4861-AB4F-91829D6973AB}">
      <dgm:prSet phldrT="[Text]" phldr="0"/>
      <dgm:spPr/>
      <dgm:t>
        <a:bodyPr/>
        <a:lstStyle/>
        <a:p>
          <a:r>
            <a:rPr lang="en-US">
              <a:solidFill>
                <a:schemeClr val="bg1"/>
              </a:solidFill>
              <a:latin typeface="Cavolini"/>
              <a:cs typeface="Cavolini"/>
            </a:rPr>
            <a:t>Mort: </a:t>
          </a:r>
          <a:r>
            <a:rPr lang="en-US" err="1">
              <a:solidFill>
                <a:schemeClr val="bg1"/>
              </a:solidFill>
              <a:latin typeface="Cavolini"/>
              <a:cs typeface="Cavolini"/>
            </a:rPr>
            <a:t>inconu</a:t>
          </a:r>
          <a:endParaRPr lang="en-US">
            <a:solidFill>
              <a:schemeClr val="bg1"/>
            </a:solidFill>
            <a:latin typeface="Cavolini"/>
            <a:cs typeface="Cavolini"/>
          </a:endParaRPr>
        </a:p>
      </dgm:t>
    </dgm:pt>
    <dgm:pt modelId="{D5D41F41-4ECB-4385-9CC1-AF6C1BE087EF}" type="parTrans" cxnId="{AF15B01A-200F-4C45-AB39-69A7AF8E2262}">
      <dgm:prSet/>
      <dgm:spPr/>
      <dgm:t>
        <a:bodyPr/>
        <a:lstStyle/>
        <a:p>
          <a:endParaRPr lang="en-US"/>
        </a:p>
      </dgm:t>
    </dgm:pt>
    <dgm:pt modelId="{86143FA7-36A1-4A33-AE43-0CE07D84EDCC}" type="sibTrans" cxnId="{AF15B01A-200F-4C45-AB39-69A7AF8E2262}">
      <dgm:prSet/>
      <dgm:spPr/>
      <dgm:t>
        <a:bodyPr/>
        <a:lstStyle/>
        <a:p>
          <a:endParaRPr lang="en-US"/>
        </a:p>
      </dgm:t>
    </dgm:pt>
    <dgm:pt modelId="{B31552B6-7B1E-4B33-B14F-9E40D3642E39}">
      <dgm:prSet phldr="0"/>
      <dgm:spPr/>
      <dgm:t>
        <a:bodyPr/>
        <a:lstStyle/>
        <a:p>
          <a:pPr rtl="0"/>
          <a:r>
            <a:rPr lang="en-US" err="1">
              <a:solidFill>
                <a:schemeClr val="bg1"/>
              </a:solidFill>
              <a:latin typeface="Cavolini"/>
              <a:cs typeface="Calibri"/>
            </a:rPr>
            <a:t>Naisance</a:t>
          </a:r>
          <a:r>
            <a:rPr lang="en-US">
              <a:solidFill>
                <a:schemeClr val="bg1"/>
              </a:solidFill>
              <a:latin typeface="Cavolini"/>
              <a:cs typeface="Calibri"/>
            </a:rPr>
            <a:t> :325 </a:t>
          </a:r>
          <a:r>
            <a:rPr lang="en-US" err="1">
              <a:solidFill>
                <a:schemeClr val="bg1"/>
              </a:solidFill>
              <a:latin typeface="Cavolini"/>
              <a:cs typeface="Calibri"/>
            </a:rPr>
            <a:t>avant</a:t>
          </a:r>
          <a:r>
            <a:rPr lang="en-US">
              <a:solidFill>
                <a:schemeClr val="bg1"/>
              </a:solidFill>
              <a:latin typeface="Cavolini"/>
              <a:cs typeface="Calibri"/>
            </a:rPr>
            <a:t> J.C </a:t>
          </a:r>
          <a:endParaRPr lang="en-US">
            <a:solidFill>
              <a:schemeClr val="bg1"/>
            </a:solidFill>
            <a:latin typeface="Cavolini"/>
            <a:cs typeface="Cavolini"/>
          </a:endParaRPr>
        </a:p>
      </dgm:t>
    </dgm:pt>
    <dgm:pt modelId="{7A7BE960-ED9E-4B3B-BD76-70DE348E7480}" type="parTrans" cxnId="{9B2CBDB8-6884-45C9-9F43-5FA82E34E4A0}">
      <dgm:prSet/>
      <dgm:spPr/>
    </dgm:pt>
    <dgm:pt modelId="{4E47E15E-CC6F-4EA6-8542-B47962B38790}" type="sibTrans" cxnId="{9B2CBDB8-6884-45C9-9F43-5FA82E34E4A0}">
      <dgm:prSet/>
      <dgm:spPr/>
    </dgm:pt>
    <dgm:pt modelId="{1FABE976-8EF5-40D0-8F98-B987AB2553F3}" type="pres">
      <dgm:prSet presAssocID="{E20FD77D-4AAA-42C0-926E-8360B3D87E87}" presName="vert0" presStyleCnt="0">
        <dgm:presLayoutVars>
          <dgm:dir/>
          <dgm:animOne val="branch"/>
          <dgm:animLvl val="lvl"/>
        </dgm:presLayoutVars>
      </dgm:prSet>
      <dgm:spPr/>
    </dgm:pt>
    <dgm:pt modelId="{CD5D24A2-2BFA-4987-B42C-09C800BD89EE}" type="pres">
      <dgm:prSet presAssocID="{B31552B6-7B1E-4B33-B14F-9E40D3642E39}" presName="thickLine" presStyleLbl="alignNode1" presStyleIdx="0" presStyleCnt="2"/>
      <dgm:spPr/>
    </dgm:pt>
    <dgm:pt modelId="{2B2E3DA8-FCFB-4860-8690-5DF9A208B3DB}" type="pres">
      <dgm:prSet presAssocID="{B31552B6-7B1E-4B33-B14F-9E40D3642E39}" presName="horz1" presStyleCnt="0"/>
      <dgm:spPr/>
    </dgm:pt>
    <dgm:pt modelId="{1EF68257-FC72-4CA7-8744-9F48C33D4DD4}" type="pres">
      <dgm:prSet presAssocID="{B31552B6-7B1E-4B33-B14F-9E40D3642E39}" presName="tx1" presStyleLbl="revTx" presStyleIdx="0" presStyleCnt="2"/>
      <dgm:spPr/>
    </dgm:pt>
    <dgm:pt modelId="{9A349D97-A7A5-4F31-B859-EBC607D57B2C}" type="pres">
      <dgm:prSet presAssocID="{B31552B6-7B1E-4B33-B14F-9E40D3642E39}" presName="vert1" presStyleCnt="0"/>
      <dgm:spPr/>
    </dgm:pt>
    <dgm:pt modelId="{CFA0F28D-C67A-4B73-B1A7-C1F32350214B}" type="pres">
      <dgm:prSet presAssocID="{52E60718-EE28-4861-AB4F-91829D6973AB}" presName="thickLine" presStyleLbl="alignNode1" presStyleIdx="1" presStyleCnt="2"/>
      <dgm:spPr/>
    </dgm:pt>
    <dgm:pt modelId="{E5839788-C6AD-4100-B833-54F9A54CCB13}" type="pres">
      <dgm:prSet presAssocID="{52E60718-EE28-4861-AB4F-91829D6973AB}" presName="horz1" presStyleCnt="0"/>
      <dgm:spPr/>
    </dgm:pt>
    <dgm:pt modelId="{FBB5E528-1847-4A46-8DAB-2202C2EECB41}" type="pres">
      <dgm:prSet presAssocID="{52E60718-EE28-4861-AB4F-91829D6973AB}" presName="tx1" presStyleLbl="revTx" presStyleIdx="1" presStyleCnt="2"/>
      <dgm:spPr/>
    </dgm:pt>
    <dgm:pt modelId="{E9DA6EE6-27EB-419C-ADFD-7B288BB608EB}" type="pres">
      <dgm:prSet presAssocID="{52E60718-EE28-4861-AB4F-91829D6973AB}" presName="vert1" presStyleCnt="0"/>
      <dgm:spPr/>
    </dgm:pt>
  </dgm:ptLst>
  <dgm:cxnLst>
    <dgm:cxn modelId="{C53A520D-21BF-478C-82E4-0958D1C742E7}" type="presOf" srcId="{B31552B6-7B1E-4B33-B14F-9E40D3642E39}" destId="{1EF68257-FC72-4CA7-8744-9F48C33D4DD4}" srcOrd="0" destOrd="0" presId="urn:microsoft.com/office/officeart/2008/layout/LinedList"/>
    <dgm:cxn modelId="{AF15B01A-200F-4C45-AB39-69A7AF8E2262}" srcId="{E20FD77D-4AAA-42C0-926E-8360B3D87E87}" destId="{52E60718-EE28-4861-AB4F-91829D6973AB}" srcOrd="1" destOrd="0" parTransId="{D5D41F41-4ECB-4385-9CC1-AF6C1BE087EF}" sibTransId="{86143FA7-36A1-4A33-AE43-0CE07D84EDCC}"/>
    <dgm:cxn modelId="{7091E7B1-7132-4CDD-A840-9AA1BF88C5C5}" type="presOf" srcId="{E20FD77D-4AAA-42C0-926E-8360B3D87E87}" destId="{1FABE976-8EF5-40D0-8F98-B987AB2553F3}" srcOrd="0" destOrd="0" presId="urn:microsoft.com/office/officeart/2008/layout/LinedList"/>
    <dgm:cxn modelId="{9B2CBDB8-6884-45C9-9F43-5FA82E34E4A0}" srcId="{E20FD77D-4AAA-42C0-926E-8360B3D87E87}" destId="{B31552B6-7B1E-4B33-B14F-9E40D3642E39}" srcOrd="0" destOrd="0" parTransId="{7A7BE960-ED9E-4B3B-BD76-70DE348E7480}" sibTransId="{4E47E15E-CC6F-4EA6-8542-B47962B38790}"/>
    <dgm:cxn modelId="{66832EBC-4740-4CDC-ADE7-FD370E79CBAE}" type="presOf" srcId="{52E60718-EE28-4861-AB4F-91829D6973AB}" destId="{FBB5E528-1847-4A46-8DAB-2202C2EECB41}" srcOrd="0" destOrd="0" presId="urn:microsoft.com/office/officeart/2008/layout/LinedList"/>
    <dgm:cxn modelId="{8B3B7628-EB54-4E9C-8B30-F72D43F4CC1F}" type="presParOf" srcId="{1FABE976-8EF5-40D0-8F98-B987AB2553F3}" destId="{CD5D24A2-2BFA-4987-B42C-09C800BD89EE}" srcOrd="0" destOrd="0" presId="urn:microsoft.com/office/officeart/2008/layout/LinedList"/>
    <dgm:cxn modelId="{662B312A-C2F6-4CB7-840A-9253B8F617B6}" type="presParOf" srcId="{1FABE976-8EF5-40D0-8F98-B987AB2553F3}" destId="{2B2E3DA8-FCFB-4860-8690-5DF9A208B3DB}" srcOrd="1" destOrd="0" presId="urn:microsoft.com/office/officeart/2008/layout/LinedList"/>
    <dgm:cxn modelId="{FDED5A27-8E03-4A6E-966A-7C352BE930EB}" type="presParOf" srcId="{2B2E3DA8-FCFB-4860-8690-5DF9A208B3DB}" destId="{1EF68257-FC72-4CA7-8744-9F48C33D4DD4}" srcOrd="0" destOrd="0" presId="urn:microsoft.com/office/officeart/2008/layout/LinedList"/>
    <dgm:cxn modelId="{A3CFF602-7393-4B23-8E30-DEF38339C42D}" type="presParOf" srcId="{2B2E3DA8-FCFB-4860-8690-5DF9A208B3DB}" destId="{9A349D97-A7A5-4F31-B859-EBC607D57B2C}" srcOrd="1" destOrd="0" presId="urn:microsoft.com/office/officeart/2008/layout/LinedList"/>
    <dgm:cxn modelId="{5414E006-BC3C-48EE-94F9-B18123F03429}" type="presParOf" srcId="{1FABE976-8EF5-40D0-8F98-B987AB2553F3}" destId="{CFA0F28D-C67A-4B73-B1A7-C1F32350214B}" srcOrd="2" destOrd="0" presId="urn:microsoft.com/office/officeart/2008/layout/LinedList"/>
    <dgm:cxn modelId="{1E0A96BE-93C7-45F9-8D0A-B173ECF55B6E}" type="presParOf" srcId="{1FABE976-8EF5-40D0-8F98-B987AB2553F3}" destId="{E5839788-C6AD-4100-B833-54F9A54CCB13}" srcOrd="3" destOrd="0" presId="urn:microsoft.com/office/officeart/2008/layout/LinedList"/>
    <dgm:cxn modelId="{57756DD6-81E2-44E0-9C51-011F7586C205}" type="presParOf" srcId="{E5839788-C6AD-4100-B833-54F9A54CCB13}" destId="{FBB5E528-1847-4A46-8DAB-2202C2EECB41}" srcOrd="0" destOrd="0" presId="urn:microsoft.com/office/officeart/2008/layout/LinedList"/>
    <dgm:cxn modelId="{F3535D0F-9453-4129-8D03-E0FDE55FA61C}" type="presParOf" srcId="{E5839788-C6AD-4100-B833-54F9A54CCB13}" destId="{E9DA6EE6-27EB-419C-ADFD-7B288BB608E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D24A2-2BFA-4987-B42C-09C800BD89EE}">
      <dsp:nvSpPr>
        <dsp:cNvPr id="0" name=""/>
        <dsp:cNvSpPr/>
      </dsp:nvSpPr>
      <dsp:spPr>
        <a:xfrm>
          <a:off x="0" y="0"/>
          <a:ext cx="304588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F68257-FC72-4CA7-8744-9F48C33D4DD4}">
      <dsp:nvSpPr>
        <dsp:cNvPr id="0" name=""/>
        <dsp:cNvSpPr/>
      </dsp:nvSpPr>
      <dsp:spPr>
        <a:xfrm>
          <a:off x="0" y="0"/>
          <a:ext cx="3045882" cy="1415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err="1">
              <a:solidFill>
                <a:schemeClr val="bg1"/>
              </a:solidFill>
              <a:latin typeface="Cavolini"/>
              <a:cs typeface="Calibri"/>
            </a:rPr>
            <a:t>Naisance</a:t>
          </a:r>
          <a:r>
            <a:rPr lang="en-US" sz="2300" kern="1200">
              <a:solidFill>
                <a:schemeClr val="bg1"/>
              </a:solidFill>
              <a:latin typeface="Cavolini"/>
              <a:cs typeface="Calibri"/>
            </a:rPr>
            <a:t> :325 </a:t>
          </a:r>
          <a:r>
            <a:rPr lang="en-US" sz="2300" kern="1200" err="1">
              <a:solidFill>
                <a:schemeClr val="bg1"/>
              </a:solidFill>
              <a:latin typeface="Cavolini"/>
              <a:cs typeface="Calibri"/>
            </a:rPr>
            <a:t>avant</a:t>
          </a:r>
          <a:r>
            <a:rPr lang="en-US" sz="2300" kern="1200">
              <a:solidFill>
                <a:schemeClr val="bg1"/>
              </a:solidFill>
              <a:latin typeface="Cavolini"/>
              <a:cs typeface="Calibri"/>
            </a:rPr>
            <a:t> J.C </a:t>
          </a:r>
          <a:endParaRPr lang="en-US" sz="2300" kern="1200">
            <a:solidFill>
              <a:schemeClr val="bg1"/>
            </a:solidFill>
            <a:latin typeface="Cavolini"/>
            <a:cs typeface="Cavolini"/>
          </a:endParaRPr>
        </a:p>
      </dsp:txBody>
      <dsp:txXfrm>
        <a:off x="0" y="0"/>
        <a:ext cx="3045882" cy="1415636"/>
      </dsp:txXfrm>
    </dsp:sp>
    <dsp:sp modelId="{CFA0F28D-C67A-4B73-B1A7-C1F32350214B}">
      <dsp:nvSpPr>
        <dsp:cNvPr id="0" name=""/>
        <dsp:cNvSpPr/>
      </dsp:nvSpPr>
      <dsp:spPr>
        <a:xfrm>
          <a:off x="0" y="1415636"/>
          <a:ext cx="304588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B5E528-1847-4A46-8DAB-2202C2EECB41}">
      <dsp:nvSpPr>
        <dsp:cNvPr id="0" name=""/>
        <dsp:cNvSpPr/>
      </dsp:nvSpPr>
      <dsp:spPr>
        <a:xfrm>
          <a:off x="0" y="1415636"/>
          <a:ext cx="3045882" cy="1415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bg1"/>
              </a:solidFill>
              <a:latin typeface="Cavolini"/>
              <a:cs typeface="Cavolini"/>
            </a:rPr>
            <a:t>Mort: </a:t>
          </a:r>
          <a:r>
            <a:rPr lang="en-US" sz="2300" kern="1200" err="1">
              <a:solidFill>
                <a:schemeClr val="bg1"/>
              </a:solidFill>
              <a:latin typeface="Cavolini"/>
              <a:cs typeface="Cavolini"/>
            </a:rPr>
            <a:t>inconu</a:t>
          </a:r>
          <a:endParaRPr lang="en-US" sz="2300" kern="1200">
            <a:solidFill>
              <a:schemeClr val="bg1"/>
            </a:solidFill>
            <a:latin typeface="Cavolini"/>
            <a:cs typeface="Cavolini"/>
          </a:endParaRPr>
        </a:p>
      </dsp:txBody>
      <dsp:txXfrm>
        <a:off x="0" y="1415636"/>
        <a:ext cx="3045882" cy="1415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69308095-AC34-49FF-85F1-A55CD0B3B6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92" r="-1" b="6695"/>
          <a:stretch/>
        </p:blipFill>
        <p:spPr>
          <a:xfrm>
            <a:off x="4067496" y="-22"/>
            <a:ext cx="8124504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C0DEEBF-DB94-4E7E-A9D3-84FA863C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bg1">
              <a:lumMod val="75000"/>
              <a:lumOff val="25000"/>
              <a:alpha val="93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1412929"/>
          </a:xfrm>
        </p:spPr>
        <p:txBody>
          <a:bodyPr>
            <a:normAutofit/>
          </a:bodyPr>
          <a:lstStyle/>
          <a:p>
            <a:pPr algn="l"/>
            <a:r>
              <a:rPr lang="en-US" b="1">
                <a:latin typeface="Bradley Hand ITC"/>
                <a:cs typeface="Calibri Light"/>
              </a:rPr>
              <a:t>Euclide</a:t>
            </a:r>
            <a:endParaRPr lang="en-US" b="1">
              <a:latin typeface="Bradley Hand IT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1821" y="5417862"/>
            <a:ext cx="6465286" cy="86134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000">
                <a:latin typeface="Cavolini"/>
                <a:ea typeface="+mn-lt"/>
                <a:cs typeface="+mn-lt"/>
              </a:rPr>
              <a:t>Euclide, </a:t>
            </a:r>
            <a:r>
              <a:rPr lang="en-US" sz="2000" err="1">
                <a:latin typeface="Cavolini"/>
                <a:ea typeface="+mn-lt"/>
                <a:cs typeface="+mn-lt"/>
              </a:rPr>
              <a:t>dit</a:t>
            </a:r>
            <a:r>
              <a:rPr lang="en-US" sz="2000">
                <a:latin typeface="Cavolini"/>
                <a:ea typeface="+mn-lt"/>
                <a:cs typeface="+mn-lt"/>
              </a:rPr>
              <a:t> </a:t>
            </a:r>
            <a:r>
              <a:rPr lang="en-US" sz="2000" err="1">
                <a:latin typeface="Cavolini"/>
                <a:ea typeface="+mn-lt"/>
                <a:cs typeface="+mn-lt"/>
              </a:rPr>
              <a:t>parfois</a:t>
            </a:r>
            <a:r>
              <a:rPr lang="en-US" sz="2000">
                <a:latin typeface="Cavolini"/>
                <a:ea typeface="+mn-lt"/>
                <a:cs typeface="+mn-lt"/>
              </a:rPr>
              <a:t> Euclide d'Alexandrie, </a:t>
            </a:r>
            <a:r>
              <a:rPr lang="en-US" sz="2000" err="1">
                <a:latin typeface="Cavolini"/>
                <a:ea typeface="+mn-lt"/>
                <a:cs typeface="+mn-lt"/>
              </a:rPr>
              <a:t>est</a:t>
            </a:r>
            <a:r>
              <a:rPr lang="en-US" sz="2000">
                <a:latin typeface="Cavolini"/>
                <a:ea typeface="+mn-lt"/>
                <a:cs typeface="+mn-lt"/>
              </a:rPr>
              <a:t> un </a:t>
            </a:r>
            <a:r>
              <a:rPr lang="en-US" sz="2000" err="1">
                <a:latin typeface="Cavolini"/>
                <a:ea typeface="+mn-lt"/>
                <a:cs typeface="+mn-lt"/>
              </a:rPr>
              <a:t>mathématicien</a:t>
            </a:r>
            <a:r>
              <a:rPr lang="en-US" sz="2000">
                <a:latin typeface="Cavolini"/>
                <a:ea typeface="+mn-lt"/>
                <a:cs typeface="+mn-lt"/>
              </a:rPr>
              <a:t> de la </a:t>
            </a:r>
            <a:r>
              <a:rPr lang="en-US" sz="2000" err="1">
                <a:latin typeface="Cavolini"/>
                <a:ea typeface="+mn-lt"/>
                <a:cs typeface="+mn-lt"/>
              </a:rPr>
              <a:t>Grèce</a:t>
            </a:r>
            <a:r>
              <a:rPr lang="en-US" sz="2000">
                <a:latin typeface="Cavolini"/>
                <a:ea typeface="+mn-lt"/>
                <a:cs typeface="+mn-lt"/>
              </a:rPr>
              <a:t> antique.</a:t>
            </a:r>
            <a:endParaRPr lang="en-US" sz="2000">
              <a:latin typeface="Cavolini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496" y="5336249"/>
            <a:ext cx="5486400" cy="0"/>
          </a:xfrm>
          <a:prstGeom prst="line">
            <a:avLst/>
          </a:prstGeom>
          <a:ln w="22225">
            <a:solidFill>
              <a:schemeClr val="tx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A picture containing text, old&#10;&#10;Description automatically generated">
            <a:extLst>
              <a:ext uri="{FF2B5EF4-FFF2-40B4-BE49-F238E27FC236}">
                <a16:creationId xmlns:a16="http://schemas.microsoft.com/office/drawing/2014/main" id="{5F638633-45E9-4303-A0B3-5B15F56FF0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82" r="1" b="123"/>
          <a:stretch/>
        </p:blipFill>
        <p:spPr>
          <a:xfrm>
            <a:off x="1" y="10"/>
            <a:ext cx="4056948" cy="685799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outdoor, sky, building, ruin&#10;&#10;Description automatically generated">
            <a:extLst>
              <a:ext uri="{FF2B5EF4-FFF2-40B4-BE49-F238E27FC236}">
                <a16:creationId xmlns:a16="http://schemas.microsoft.com/office/drawing/2014/main" id="{9CFF5898-BC75-4D44-B072-A3B6D35DF5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4" b="15066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16C1DAB-1F2C-4CC3-BBB8-09943AB3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fr-FR" sz="4000" err="1">
                <a:latin typeface="Modern Love"/>
                <a:cs typeface="Calibri Light"/>
              </a:rPr>
              <a:t>Nationatitée</a:t>
            </a:r>
            <a:endParaRPr lang="fr-FR" sz="4000" err="1">
              <a:latin typeface="Modern Love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27132B-4665-4EEB-96B2-66A738BF2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000">
                <a:latin typeface="Cavolini"/>
                <a:cs typeface="Calibri"/>
              </a:rPr>
              <a:t>Grec</a:t>
            </a:r>
            <a:endParaRPr lang="fr-FR" sz="4000">
              <a:latin typeface="Cavolini"/>
            </a:endParaRPr>
          </a:p>
        </p:txBody>
      </p:sp>
    </p:spTree>
    <p:extLst>
      <p:ext uri="{BB962C8B-B14F-4D97-AF65-F5344CB8AC3E}">
        <p14:creationId xmlns:p14="http://schemas.microsoft.com/office/powerpoint/2010/main" val="28172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A776B2EC-2EAC-4E4A-8439-915B15352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D5371B-8F7C-4757-B79E-F0CE7FD3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245354"/>
            <a:ext cx="11210925" cy="11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Modern Love"/>
              </a:rPr>
              <a:t>Carte</a:t>
            </a:r>
            <a:br>
              <a:rPr lang="en-US" sz="2300"/>
            </a:br>
            <a:endParaRPr lang="en-US" sz="2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6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Une image contenant extérieur, ciel, drapeau, bleu&#10;&#10;Description générée automatiquement">
            <a:extLst>
              <a:ext uri="{FF2B5EF4-FFF2-40B4-BE49-F238E27FC236}">
                <a16:creationId xmlns:a16="http://schemas.microsoft.com/office/drawing/2014/main" id="{AB9E0D83-4CAC-42C4-B30F-067D0D04D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9" b="130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0BB83D-86B4-4B4B-B254-8BA61C5FF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Drapeau</a:t>
            </a:r>
          </a:p>
        </p:txBody>
      </p:sp>
      <p:cxnSp>
        <p:nvCxnSpPr>
          <p:cNvPr id="20" name="Straight Connector 2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12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indoor, appliance, wooden, chain&#10;&#10;Description automatically generated">
            <a:extLst>
              <a:ext uri="{FF2B5EF4-FFF2-40B4-BE49-F238E27FC236}">
                <a16:creationId xmlns:a16="http://schemas.microsoft.com/office/drawing/2014/main" id="{37DE6A72-E2E9-4948-A3AF-14BC3C3DB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1"/>
          <a:stretch/>
        </p:blipFill>
        <p:spPr>
          <a:xfrm>
            <a:off x="643467" y="1411585"/>
            <a:ext cx="6891187" cy="401017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0"/>
            <a:ext cx="40621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7340C-5E91-46DB-9C14-E99F20DB4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650" y="643467"/>
            <a:ext cx="3117850" cy="2556385"/>
          </a:xfrm>
        </p:spPr>
        <p:txBody>
          <a:bodyPr anchor="b">
            <a:normAutofit/>
          </a:bodyPr>
          <a:lstStyle/>
          <a:p>
            <a:r>
              <a:rPr lang="en-US" sz="4800" err="1">
                <a:solidFill>
                  <a:schemeClr val="bg1"/>
                </a:solidFill>
                <a:latin typeface="Modern Love"/>
                <a:cs typeface="Calibri Light"/>
              </a:rPr>
              <a:t>Période</a:t>
            </a:r>
            <a:r>
              <a:rPr lang="en-US" sz="4800">
                <a:solidFill>
                  <a:schemeClr val="bg1"/>
                </a:solidFill>
                <a:latin typeface="Modern Love"/>
                <a:cs typeface="Calibri Light"/>
              </a:rPr>
              <a:t> de temps</a:t>
            </a:r>
            <a:endParaRPr lang="en-US" sz="4800">
              <a:solidFill>
                <a:schemeClr val="bg1"/>
              </a:solidFill>
              <a:latin typeface="Modern Love"/>
            </a:endParaRPr>
          </a:p>
        </p:txBody>
      </p:sp>
      <p:graphicFrame>
        <p:nvGraphicFramePr>
          <p:cNvPr id="8" name="Diagram 12">
            <a:extLst>
              <a:ext uri="{FF2B5EF4-FFF2-40B4-BE49-F238E27FC236}">
                <a16:creationId xmlns:a16="http://schemas.microsoft.com/office/drawing/2014/main" id="{FD383967-85F4-48FA-A165-8EA12AC194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452184"/>
              </p:ext>
            </p:extLst>
          </p:nvPr>
        </p:nvGraphicFramePr>
        <p:xfrm>
          <a:off x="8502649" y="3358608"/>
          <a:ext cx="3045883" cy="2831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6317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id="{4B04085A-5957-4550-A34A-82025D4ABA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92" b="18208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EB6A40-FB5F-4CFC-AA77-F187A6F68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Élement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82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Euclide</vt:lpstr>
      <vt:lpstr>Nationatitée</vt:lpstr>
      <vt:lpstr>Carte </vt:lpstr>
      <vt:lpstr>Drapeau</vt:lpstr>
      <vt:lpstr>Période de temps</vt:lpstr>
      <vt:lpstr>Élement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Euclide</dc:title>
  <dc:creator/>
  <cp:revision>1</cp:revision>
  <dcterms:created xsi:type="dcterms:W3CDTF">2021-10-19T19:03:38Z</dcterms:created>
  <dcterms:modified xsi:type="dcterms:W3CDTF">2021-10-19T19:44:19Z</dcterms:modified>
</cp:coreProperties>
</file>