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214CC1-BF1A-4528-8084-C6888A44D21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E3780D79-0105-4AA0-B4D2-9C112FFA5F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911814FF-E304-4898-A281-D0094AAAFBBB}"/>
              </a:ext>
            </a:extLst>
          </p:cNvPr>
          <p:cNvSpPr>
            <a:spLocks noGrp="1"/>
          </p:cNvSpPr>
          <p:nvPr>
            <p:ph type="dt" sz="half" idx="10"/>
          </p:nvPr>
        </p:nvSpPr>
        <p:spPr/>
        <p:txBody>
          <a:bodyPr/>
          <a:lstStyle/>
          <a:p>
            <a:fld id="{9BDFB7FD-9AC7-43BA-804D-671AE9DC6D08}"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D75926DF-4BC7-469B-970C-6341F245A46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9370ADA7-531C-412D-8020-E4301E623423}"/>
              </a:ext>
            </a:extLst>
          </p:cNvPr>
          <p:cNvSpPr>
            <a:spLocks noGrp="1"/>
          </p:cNvSpPr>
          <p:nvPr>
            <p:ph type="sldNum" sz="quarter" idx="12"/>
          </p:nvPr>
        </p:nvSpPr>
        <p:spPr/>
        <p:txBody>
          <a:bodyPr/>
          <a:lstStyle/>
          <a:p>
            <a:fld id="{F2D39604-FA3A-415C-B438-3BC92CB57B5B}" type="slidenum">
              <a:rPr lang="fr-CA" smtClean="0"/>
              <a:t>‹N°›</a:t>
            </a:fld>
            <a:endParaRPr lang="fr-CA"/>
          </a:p>
        </p:txBody>
      </p:sp>
    </p:spTree>
    <p:extLst>
      <p:ext uri="{BB962C8B-B14F-4D97-AF65-F5344CB8AC3E}">
        <p14:creationId xmlns:p14="http://schemas.microsoft.com/office/powerpoint/2010/main" val="6740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59CFBF-FB88-4B79-B9FE-2E9B60A6426F}"/>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04CA3C44-B783-4EA0-9F0B-52A0CEB8A52D}"/>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2B487C90-5F4E-4BD5-AFB4-9806AB68EDE4}"/>
              </a:ext>
            </a:extLst>
          </p:cNvPr>
          <p:cNvSpPr>
            <a:spLocks noGrp="1"/>
          </p:cNvSpPr>
          <p:nvPr>
            <p:ph type="dt" sz="half" idx="10"/>
          </p:nvPr>
        </p:nvSpPr>
        <p:spPr/>
        <p:txBody>
          <a:bodyPr/>
          <a:lstStyle/>
          <a:p>
            <a:fld id="{9BDFB7FD-9AC7-43BA-804D-671AE9DC6D08}"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FD324F5E-2F8B-4952-A5FA-779B676F0C9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D3452A73-E35D-4E85-A2AC-16299FB212FD}"/>
              </a:ext>
            </a:extLst>
          </p:cNvPr>
          <p:cNvSpPr>
            <a:spLocks noGrp="1"/>
          </p:cNvSpPr>
          <p:nvPr>
            <p:ph type="sldNum" sz="quarter" idx="12"/>
          </p:nvPr>
        </p:nvSpPr>
        <p:spPr/>
        <p:txBody>
          <a:bodyPr/>
          <a:lstStyle/>
          <a:p>
            <a:fld id="{F2D39604-FA3A-415C-B438-3BC92CB57B5B}" type="slidenum">
              <a:rPr lang="fr-CA" smtClean="0"/>
              <a:t>‹N°›</a:t>
            </a:fld>
            <a:endParaRPr lang="fr-CA"/>
          </a:p>
        </p:txBody>
      </p:sp>
    </p:spTree>
    <p:extLst>
      <p:ext uri="{BB962C8B-B14F-4D97-AF65-F5344CB8AC3E}">
        <p14:creationId xmlns:p14="http://schemas.microsoft.com/office/powerpoint/2010/main" val="495016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C016FF4-ECAB-4D65-84E0-D3A051A16A6D}"/>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0808A4BB-FED5-413A-BEBF-EE4B55BE223F}"/>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C8E758D6-73D1-4F70-81C7-CF9F7970C8A9}"/>
              </a:ext>
            </a:extLst>
          </p:cNvPr>
          <p:cNvSpPr>
            <a:spLocks noGrp="1"/>
          </p:cNvSpPr>
          <p:nvPr>
            <p:ph type="dt" sz="half" idx="10"/>
          </p:nvPr>
        </p:nvSpPr>
        <p:spPr/>
        <p:txBody>
          <a:bodyPr/>
          <a:lstStyle/>
          <a:p>
            <a:fld id="{9BDFB7FD-9AC7-43BA-804D-671AE9DC6D08}"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ABECB36C-499E-422B-843C-8577F2AF0F8D}"/>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BCC4084C-8E4F-4EF5-96A6-1263807C452D}"/>
              </a:ext>
            </a:extLst>
          </p:cNvPr>
          <p:cNvSpPr>
            <a:spLocks noGrp="1"/>
          </p:cNvSpPr>
          <p:nvPr>
            <p:ph type="sldNum" sz="quarter" idx="12"/>
          </p:nvPr>
        </p:nvSpPr>
        <p:spPr/>
        <p:txBody>
          <a:bodyPr/>
          <a:lstStyle/>
          <a:p>
            <a:fld id="{F2D39604-FA3A-415C-B438-3BC92CB57B5B}" type="slidenum">
              <a:rPr lang="fr-CA" smtClean="0"/>
              <a:t>‹N°›</a:t>
            </a:fld>
            <a:endParaRPr lang="fr-CA"/>
          </a:p>
        </p:txBody>
      </p:sp>
    </p:spTree>
    <p:extLst>
      <p:ext uri="{BB962C8B-B14F-4D97-AF65-F5344CB8AC3E}">
        <p14:creationId xmlns:p14="http://schemas.microsoft.com/office/powerpoint/2010/main" val="3713370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8F0B87-F43D-4A59-829A-052D41275F9B}"/>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3AD358B4-E41F-4FA0-A36E-E356B2F4A397}"/>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5EC0D400-657E-4272-A697-F46E88EFB1B3}"/>
              </a:ext>
            </a:extLst>
          </p:cNvPr>
          <p:cNvSpPr>
            <a:spLocks noGrp="1"/>
          </p:cNvSpPr>
          <p:nvPr>
            <p:ph type="dt" sz="half" idx="10"/>
          </p:nvPr>
        </p:nvSpPr>
        <p:spPr/>
        <p:txBody>
          <a:bodyPr/>
          <a:lstStyle/>
          <a:p>
            <a:fld id="{9BDFB7FD-9AC7-43BA-804D-671AE9DC6D08}"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D553681D-67E5-4A3E-8189-89370BB43E01}"/>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3A5029D-FB9D-409D-9DFF-261C998D178E}"/>
              </a:ext>
            </a:extLst>
          </p:cNvPr>
          <p:cNvSpPr>
            <a:spLocks noGrp="1"/>
          </p:cNvSpPr>
          <p:nvPr>
            <p:ph type="sldNum" sz="quarter" idx="12"/>
          </p:nvPr>
        </p:nvSpPr>
        <p:spPr/>
        <p:txBody>
          <a:bodyPr/>
          <a:lstStyle/>
          <a:p>
            <a:fld id="{F2D39604-FA3A-415C-B438-3BC92CB57B5B}" type="slidenum">
              <a:rPr lang="fr-CA" smtClean="0"/>
              <a:t>‹N°›</a:t>
            </a:fld>
            <a:endParaRPr lang="fr-CA"/>
          </a:p>
        </p:txBody>
      </p:sp>
    </p:spTree>
    <p:extLst>
      <p:ext uri="{BB962C8B-B14F-4D97-AF65-F5344CB8AC3E}">
        <p14:creationId xmlns:p14="http://schemas.microsoft.com/office/powerpoint/2010/main" val="252388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D6AE40-EFAA-4485-8DC8-C1008F844EB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42C5D628-CC03-4F2A-AC48-D09777203A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A8D2F7CC-34B2-48C7-899D-8EBBA2861AC7}"/>
              </a:ext>
            </a:extLst>
          </p:cNvPr>
          <p:cNvSpPr>
            <a:spLocks noGrp="1"/>
          </p:cNvSpPr>
          <p:nvPr>
            <p:ph type="dt" sz="half" idx="10"/>
          </p:nvPr>
        </p:nvSpPr>
        <p:spPr/>
        <p:txBody>
          <a:bodyPr/>
          <a:lstStyle/>
          <a:p>
            <a:fld id="{9BDFB7FD-9AC7-43BA-804D-671AE9DC6D08}"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274037D4-4CC9-4CA3-BF10-46A8929AD14C}"/>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C49AE7D7-982F-45B2-8B43-C5658FEA4A38}"/>
              </a:ext>
            </a:extLst>
          </p:cNvPr>
          <p:cNvSpPr>
            <a:spLocks noGrp="1"/>
          </p:cNvSpPr>
          <p:nvPr>
            <p:ph type="sldNum" sz="quarter" idx="12"/>
          </p:nvPr>
        </p:nvSpPr>
        <p:spPr/>
        <p:txBody>
          <a:bodyPr/>
          <a:lstStyle/>
          <a:p>
            <a:fld id="{F2D39604-FA3A-415C-B438-3BC92CB57B5B}" type="slidenum">
              <a:rPr lang="fr-CA" smtClean="0"/>
              <a:t>‹N°›</a:t>
            </a:fld>
            <a:endParaRPr lang="fr-CA"/>
          </a:p>
        </p:txBody>
      </p:sp>
    </p:spTree>
    <p:extLst>
      <p:ext uri="{BB962C8B-B14F-4D97-AF65-F5344CB8AC3E}">
        <p14:creationId xmlns:p14="http://schemas.microsoft.com/office/powerpoint/2010/main" val="24331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08134F-C036-4E55-AD3A-3A8998811F90}"/>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185C3D1A-503E-414F-8DCF-0B8A98F8C6C2}"/>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C2C87275-734D-4F9B-A300-0F0766795513}"/>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D7B94D15-5D19-48D0-B303-E97781015E64}"/>
              </a:ext>
            </a:extLst>
          </p:cNvPr>
          <p:cNvSpPr>
            <a:spLocks noGrp="1"/>
          </p:cNvSpPr>
          <p:nvPr>
            <p:ph type="dt" sz="half" idx="10"/>
          </p:nvPr>
        </p:nvSpPr>
        <p:spPr/>
        <p:txBody>
          <a:bodyPr/>
          <a:lstStyle/>
          <a:p>
            <a:fld id="{9BDFB7FD-9AC7-43BA-804D-671AE9DC6D08}"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D9AB05FA-66F9-4E9B-B4CD-D8D50F583674}"/>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90154B50-182F-45BF-8728-F0816C528AC7}"/>
              </a:ext>
            </a:extLst>
          </p:cNvPr>
          <p:cNvSpPr>
            <a:spLocks noGrp="1"/>
          </p:cNvSpPr>
          <p:nvPr>
            <p:ph type="sldNum" sz="quarter" idx="12"/>
          </p:nvPr>
        </p:nvSpPr>
        <p:spPr/>
        <p:txBody>
          <a:bodyPr/>
          <a:lstStyle/>
          <a:p>
            <a:fld id="{F2D39604-FA3A-415C-B438-3BC92CB57B5B}" type="slidenum">
              <a:rPr lang="fr-CA" smtClean="0"/>
              <a:t>‹N°›</a:t>
            </a:fld>
            <a:endParaRPr lang="fr-CA"/>
          </a:p>
        </p:txBody>
      </p:sp>
    </p:spTree>
    <p:extLst>
      <p:ext uri="{BB962C8B-B14F-4D97-AF65-F5344CB8AC3E}">
        <p14:creationId xmlns:p14="http://schemas.microsoft.com/office/powerpoint/2010/main" val="900052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31111A-B129-4C6A-B240-45094C13AE64}"/>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2588BF30-74C7-406C-8530-FE4AB4746F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67A90C29-FA93-41BE-8D9B-927B05B10868}"/>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60004233-688E-45B2-8F9A-8F4A050721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0AD2F271-A80C-447C-9F76-646F2B04A034}"/>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BF13C083-CFCC-43EC-AC54-8BCEAA18B7BD}"/>
              </a:ext>
            </a:extLst>
          </p:cNvPr>
          <p:cNvSpPr>
            <a:spLocks noGrp="1"/>
          </p:cNvSpPr>
          <p:nvPr>
            <p:ph type="dt" sz="half" idx="10"/>
          </p:nvPr>
        </p:nvSpPr>
        <p:spPr/>
        <p:txBody>
          <a:bodyPr/>
          <a:lstStyle/>
          <a:p>
            <a:fld id="{9BDFB7FD-9AC7-43BA-804D-671AE9DC6D08}" type="datetimeFigureOut">
              <a:rPr lang="fr-CA" smtClean="0"/>
              <a:t>2022-04-01</a:t>
            </a:fld>
            <a:endParaRPr lang="fr-CA"/>
          </a:p>
        </p:txBody>
      </p:sp>
      <p:sp>
        <p:nvSpPr>
          <p:cNvPr id="8" name="Espace réservé du pied de page 7">
            <a:extLst>
              <a:ext uri="{FF2B5EF4-FFF2-40B4-BE49-F238E27FC236}">
                <a16:creationId xmlns:a16="http://schemas.microsoft.com/office/drawing/2014/main" id="{085B0874-9085-4503-9C2B-C002A14D7C0C}"/>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7DA1B4D0-B193-40D8-99F2-84FA72696A48}"/>
              </a:ext>
            </a:extLst>
          </p:cNvPr>
          <p:cNvSpPr>
            <a:spLocks noGrp="1"/>
          </p:cNvSpPr>
          <p:nvPr>
            <p:ph type="sldNum" sz="quarter" idx="12"/>
          </p:nvPr>
        </p:nvSpPr>
        <p:spPr/>
        <p:txBody>
          <a:bodyPr/>
          <a:lstStyle/>
          <a:p>
            <a:fld id="{F2D39604-FA3A-415C-B438-3BC92CB57B5B}" type="slidenum">
              <a:rPr lang="fr-CA" smtClean="0"/>
              <a:t>‹N°›</a:t>
            </a:fld>
            <a:endParaRPr lang="fr-CA"/>
          </a:p>
        </p:txBody>
      </p:sp>
    </p:spTree>
    <p:extLst>
      <p:ext uri="{BB962C8B-B14F-4D97-AF65-F5344CB8AC3E}">
        <p14:creationId xmlns:p14="http://schemas.microsoft.com/office/powerpoint/2010/main" val="3815736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F49ED3-9124-47AD-8D1A-F8B529BAFA8E}"/>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066FB414-CFA7-41D8-8B16-5869381D4FDD}"/>
              </a:ext>
            </a:extLst>
          </p:cNvPr>
          <p:cNvSpPr>
            <a:spLocks noGrp="1"/>
          </p:cNvSpPr>
          <p:nvPr>
            <p:ph type="dt" sz="half" idx="10"/>
          </p:nvPr>
        </p:nvSpPr>
        <p:spPr/>
        <p:txBody>
          <a:bodyPr/>
          <a:lstStyle/>
          <a:p>
            <a:fld id="{9BDFB7FD-9AC7-43BA-804D-671AE9DC6D08}" type="datetimeFigureOut">
              <a:rPr lang="fr-CA" smtClean="0"/>
              <a:t>2022-04-01</a:t>
            </a:fld>
            <a:endParaRPr lang="fr-CA"/>
          </a:p>
        </p:txBody>
      </p:sp>
      <p:sp>
        <p:nvSpPr>
          <p:cNvPr id="4" name="Espace réservé du pied de page 3">
            <a:extLst>
              <a:ext uri="{FF2B5EF4-FFF2-40B4-BE49-F238E27FC236}">
                <a16:creationId xmlns:a16="http://schemas.microsoft.com/office/drawing/2014/main" id="{56771EB5-F315-43DA-AB45-73FAD4FB84E5}"/>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7ECC4B5C-136F-4D00-B848-F19D1C0F9C6A}"/>
              </a:ext>
            </a:extLst>
          </p:cNvPr>
          <p:cNvSpPr>
            <a:spLocks noGrp="1"/>
          </p:cNvSpPr>
          <p:nvPr>
            <p:ph type="sldNum" sz="quarter" idx="12"/>
          </p:nvPr>
        </p:nvSpPr>
        <p:spPr/>
        <p:txBody>
          <a:bodyPr/>
          <a:lstStyle/>
          <a:p>
            <a:fld id="{F2D39604-FA3A-415C-B438-3BC92CB57B5B}" type="slidenum">
              <a:rPr lang="fr-CA" smtClean="0"/>
              <a:t>‹N°›</a:t>
            </a:fld>
            <a:endParaRPr lang="fr-CA"/>
          </a:p>
        </p:txBody>
      </p:sp>
    </p:spTree>
    <p:extLst>
      <p:ext uri="{BB962C8B-B14F-4D97-AF65-F5344CB8AC3E}">
        <p14:creationId xmlns:p14="http://schemas.microsoft.com/office/powerpoint/2010/main" val="3885412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1B232EE-C618-4F47-9801-5734B416917E}"/>
              </a:ext>
            </a:extLst>
          </p:cNvPr>
          <p:cNvSpPr>
            <a:spLocks noGrp="1"/>
          </p:cNvSpPr>
          <p:nvPr>
            <p:ph type="dt" sz="half" idx="10"/>
          </p:nvPr>
        </p:nvSpPr>
        <p:spPr/>
        <p:txBody>
          <a:bodyPr/>
          <a:lstStyle/>
          <a:p>
            <a:fld id="{9BDFB7FD-9AC7-43BA-804D-671AE9DC6D08}" type="datetimeFigureOut">
              <a:rPr lang="fr-CA" smtClean="0"/>
              <a:t>2022-04-01</a:t>
            </a:fld>
            <a:endParaRPr lang="fr-CA"/>
          </a:p>
        </p:txBody>
      </p:sp>
      <p:sp>
        <p:nvSpPr>
          <p:cNvPr id="3" name="Espace réservé du pied de page 2">
            <a:extLst>
              <a:ext uri="{FF2B5EF4-FFF2-40B4-BE49-F238E27FC236}">
                <a16:creationId xmlns:a16="http://schemas.microsoft.com/office/drawing/2014/main" id="{F3156828-8623-4A70-BE2C-A245D72C8115}"/>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7A5243D5-47FA-44B3-8263-350C177A6D75}"/>
              </a:ext>
            </a:extLst>
          </p:cNvPr>
          <p:cNvSpPr>
            <a:spLocks noGrp="1"/>
          </p:cNvSpPr>
          <p:nvPr>
            <p:ph type="sldNum" sz="quarter" idx="12"/>
          </p:nvPr>
        </p:nvSpPr>
        <p:spPr/>
        <p:txBody>
          <a:bodyPr/>
          <a:lstStyle/>
          <a:p>
            <a:fld id="{F2D39604-FA3A-415C-B438-3BC92CB57B5B}" type="slidenum">
              <a:rPr lang="fr-CA" smtClean="0"/>
              <a:t>‹N°›</a:t>
            </a:fld>
            <a:endParaRPr lang="fr-CA"/>
          </a:p>
        </p:txBody>
      </p:sp>
    </p:spTree>
    <p:extLst>
      <p:ext uri="{BB962C8B-B14F-4D97-AF65-F5344CB8AC3E}">
        <p14:creationId xmlns:p14="http://schemas.microsoft.com/office/powerpoint/2010/main" val="382904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BB83C9-77BB-43F4-88C8-21FEFB2432E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279A4A60-3AC4-4171-A067-106FE4A5BC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EF153FA9-3751-44FE-9069-D53630C2A9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C3E6FBE-AD34-46D9-B76F-ACF5C97C1A8A}"/>
              </a:ext>
            </a:extLst>
          </p:cNvPr>
          <p:cNvSpPr>
            <a:spLocks noGrp="1"/>
          </p:cNvSpPr>
          <p:nvPr>
            <p:ph type="dt" sz="half" idx="10"/>
          </p:nvPr>
        </p:nvSpPr>
        <p:spPr/>
        <p:txBody>
          <a:bodyPr/>
          <a:lstStyle/>
          <a:p>
            <a:fld id="{9BDFB7FD-9AC7-43BA-804D-671AE9DC6D08}"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C257A667-518E-4501-89E8-D8376675BC39}"/>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F700E7D1-FAB5-4D31-A684-9398607B8924}"/>
              </a:ext>
            </a:extLst>
          </p:cNvPr>
          <p:cNvSpPr>
            <a:spLocks noGrp="1"/>
          </p:cNvSpPr>
          <p:nvPr>
            <p:ph type="sldNum" sz="quarter" idx="12"/>
          </p:nvPr>
        </p:nvSpPr>
        <p:spPr/>
        <p:txBody>
          <a:bodyPr/>
          <a:lstStyle/>
          <a:p>
            <a:fld id="{F2D39604-FA3A-415C-B438-3BC92CB57B5B}" type="slidenum">
              <a:rPr lang="fr-CA" smtClean="0"/>
              <a:t>‹N°›</a:t>
            </a:fld>
            <a:endParaRPr lang="fr-CA"/>
          </a:p>
        </p:txBody>
      </p:sp>
    </p:spTree>
    <p:extLst>
      <p:ext uri="{BB962C8B-B14F-4D97-AF65-F5344CB8AC3E}">
        <p14:creationId xmlns:p14="http://schemas.microsoft.com/office/powerpoint/2010/main" val="1810319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42E1E2-83E2-4A89-BF33-0B16079ED6F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47B97721-EE77-4AD4-BE1D-5048BD2B6A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557D06B6-8E75-40C9-BEEA-9FED6FCDC0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27EEF25A-66EE-4F6F-BD79-4C0053D6D1E7}"/>
              </a:ext>
            </a:extLst>
          </p:cNvPr>
          <p:cNvSpPr>
            <a:spLocks noGrp="1"/>
          </p:cNvSpPr>
          <p:nvPr>
            <p:ph type="dt" sz="half" idx="10"/>
          </p:nvPr>
        </p:nvSpPr>
        <p:spPr/>
        <p:txBody>
          <a:bodyPr/>
          <a:lstStyle/>
          <a:p>
            <a:fld id="{9BDFB7FD-9AC7-43BA-804D-671AE9DC6D08}"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79593104-06CA-43DE-BE4E-808E17063F53}"/>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6606DBC9-645E-4FBF-B7AF-106F1D50EE51}"/>
              </a:ext>
            </a:extLst>
          </p:cNvPr>
          <p:cNvSpPr>
            <a:spLocks noGrp="1"/>
          </p:cNvSpPr>
          <p:nvPr>
            <p:ph type="sldNum" sz="quarter" idx="12"/>
          </p:nvPr>
        </p:nvSpPr>
        <p:spPr/>
        <p:txBody>
          <a:bodyPr/>
          <a:lstStyle/>
          <a:p>
            <a:fld id="{F2D39604-FA3A-415C-B438-3BC92CB57B5B}" type="slidenum">
              <a:rPr lang="fr-CA" smtClean="0"/>
              <a:t>‹N°›</a:t>
            </a:fld>
            <a:endParaRPr lang="fr-CA"/>
          </a:p>
        </p:txBody>
      </p:sp>
    </p:spTree>
    <p:extLst>
      <p:ext uri="{BB962C8B-B14F-4D97-AF65-F5344CB8AC3E}">
        <p14:creationId xmlns:p14="http://schemas.microsoft.com/office/powerpoint/2010/main" val="409676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E504D7E-5F44-490D-9E1D-CF8A0E6192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BD194D6D-DEE1-4F70-98F0-DA055A94E7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C7DE66D8-0EE6-47F9-9767-7C6CFED7AB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FB7FD-9AC7-43BA-804D-671AE9DC6D08}"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34A40E28-D03A-461F-AA16-FC88E9FD01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4D3A1210-CEAA-4A77-8EE6-BA8C766CFB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D39604-FA3A-415C-B438-3BC92CB57B5B}" type="slidenum">
              <a:rPr lang="fr-CA" smtClean="0"/>
              <a:t>‹N°›</a:t>
            </a:fld>
            <a:endParaRPr lang="fr-CA"/>
          </a:p>
        </p:txBody>
      </p:sp>
    </p:spTree>
    <p:extLst>
      <p:ext uri="{BB962C8B-B14F-4D97-AF65-F5344CB8AC3E}">
        <p14:creationId xmlns:p14="http://schemas.microsoft.com/office/powerpoint/2010/main" val="1806207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F7EE10-82D5-4474-B4BA-50142C43BD98}"/>
              </a:ext>
            </a:extLst>
          </p:cNvPr>
          <p:cNvSpPr>
            <a:spLocks noGrp="1"/>
          </p:cNvSpPr>
          <p:nvPr>
            <p:ph type="ctrTitle"/>
          </p:nvPr>
        </p:nvSpPr>
        <p:spPr/>
        <p:txBody>
          <a:bodyPr/>
          <a:lstStyle/>
          <a:p>
            <a:r>
              <a:rPr lang="fr-CA" dirty="0">
                <a:latin typeface="Batang" panose="02030600000101010101" pitchFamily="18" charset="-127"/>
                <a:ea typeface="Batang" panose="02030600000101010101" pitchFamily="18" charset="-127"/>
              </a:rPr>
              <a:t>Hypatie</a:t>
            </a:r>
          </a:p>
        </p:txBody>
      </p:sp>
      <p:pic>
        <p:nvPicPr>
          <p:cNvPr id="1028" name="Picture 4" descr="Peplums - Agora (Alejandro Amenabar, 2009) (2/4)">
            <a:extLst>
              <a:ext uri="{FF2B5EF4-FFF2-40B4-BE49-F238E27FC236}">
                <a16:creationId xmlns:a16="http://schemas.microsoft.com/office/drawing/2014/main" id="{F952E903-F2EE-4AF6-8C4D-7F8535C314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065" y="824517"/>
            <a:ext cx="3996649" cy="5208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5407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E6FF37-DE19-4D68-B77A-016F06EFAAA5}"/>
              </a:ext>
            </a:extLst>
          </p:cNvPr>
          <p:cNvSpPr>
            <a:spLocks noGrp="1"/>
          </p:cNvSpPr>
          <p:nvPr>
            <p:ph type="title"/>
          </p:nvPr>
        </p:nvSpPr>
        <p:spPr>
          <a:xfrm>
            <a:off x="838200" y="365125"/>
            <a:ext cx="10515600" cy="1325563"/>
          </a:xfrm>
        </p:spPr>
        <p:txBody>
          <a:bodyPr/>
          <a:lstStyle/>
          <a:p>
            <a:pPr algn="ctr"/>
            <a:r>
              <a:rPr lang="fr-CA" dirty="0">
                <a:latin typeface="Batang" panose="02030600000101010101" pitchFamily="18" charset="-127"/>
                <a:ea typeface="Batang" panose="02030600000101010101" pitchFamily="18" charset="-127"/>
              </a:rPr>
              <a:t>Son père</a:t>
            </a:r>
          </a:p>
        </p:txBody>
      </p:sp>
      <p:sp>
        <p:nvSpPr>
          <p:cNvPr id="3" name="Espace réservé du contenu 2">
            <a:extLst>
              <a:ext uri="{FF2B5EF4-FFF2-40B4-BE49-F238E27FC236}">
                <a16:creationId xmlns:a16="http://schemas.microsoft.com/office/drawing/2014/main" id="{083E2EF3-0A57-4F1A-B59B-2704AC5CCB49}"/>
              </a:ext>
            </a:extLst>
          </p:cNvPr>
          <p:cNvSpPr>
            <a:spLocks noGrp="1"/>
          </p:cNvSpPr>
          <p:nvPr>
            <p:ph idx="1"/>
          </p:nvPr>
        </p:nvSpPr>
        <p:spPr>
          <a:xfrm>
            <a:off x="838200" y="1825625"/>
            <a:ext cx="10515600" cy="4351338"/>
          </a:xfrm>
        </p:spPr>
        <p:txBody>
          <a:bodyPr/>
          <a:lstStyle/>
          <a:p>
            <a:pPr algn="ctr"/>
            <a:r>
              <a:rPr lang="fr-CA" dirty="0" err="1">
                <a:latin typeface="Batang" panose="02030600000101010101" pitchFamily="18" charset="-127"/>
                <a:ea typeface="Batang" panose="02030600000101010101" pitchFamily="18" charset="-127"/>
              </a:rPr>
              <a:t>Théon</a:t>
            </a:r>
            <a:r>
              <a:rPr lang="fr-CA" dirty="0">
                <a:latin typeface="Batang" panose="02030600000101010101" pitchFamily="18" charset="-127"/>
                <a:ea typeface="Batang" panose="02030600000101010101" pitchFamily="18" charset="-127"/>
              </a:rPr>
              <a:t> D’</a:t>
            </a:r>
            <a:r>
              <a:rPr lang="fr-CA" dirty="0" err="1">
                <a:latin typeface="Batang" panose="02030600000101010101" pitchFamily="18" charset="-127"/>
                <a:ea typeface="Batang" panose="02030600000101010101" pitchFamily="18" charset="-127"/>
              </a:rPr>
              <a:t>Alexendrie</a:t>
            </a:r>
            <a:endParaRPr lang="fr-CA" dirty="0">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1255641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390EB5-6ACC-4E87-8403-DE8906103A74}"/>
              </a:ext>
            </a:extLst>
          </p:cNvPr>
          <p:cNvSpPr>
            <a:spLocks noGrp="1"/>
          </p:cNvSpPr>
          <p:nvPr>
            <p:ph type="title"/>
          </p:nvPr>
        </p:nvSpPr>
        <p:spPr/>
        <p:txBody>
          <a:bodyPr/>
          <a:lstStyle/>
          <a:p>
            <a:pPr algn="ctr"/>
            <a:r>
              <a:rPr lang="fr-CA" dirty="0">
                <a:latin typeface="Batang" panose="02030600000101010101" pitchFamily="18" charset="-127"/>
                <a:ea typeface="Batang" panose="02030600000101010101" pitchFamily="18" charset="-127"/>
              </a:rPr>
              <a:t>Biographie</a:t>
            </a:r>
          </a:p>
        </p:txBody>
      </p:sp>
      <p:sp>
        <p:nvSpPr>
          <p:cNvPr id="3" name="Espace réservé du contenu 2">
            <a:extLst>
              <a:ext uri="{FF2B5EF4-FFF2-40B4-BE49-F238E27FC236}">
                <a16:creationId xmlns:a16="http://schemas.microsoft.com/office/drawing/2014/main" id="{A8D7464C-B37C-41E5-A7B6-A8DF3EA88B50}"/>
              </a:ext>
            </a:extLst>
          </p:cNvPr>
          <p:cNvSpPr>
            <a:spLocks noGrp="1"/>
          </p:cNvSpPr>
          <p:nvPr>
            <p:ph idx="1"/>
          </p:nvPr>
        </p:nvSpPr>
        <p:spPr/>
        <p:txBody>
          <a:bodyPr/>
          <a:lstStyle/>
          <a:p>
            <a:r>
              <a:rPr lang="fr-CA" dirty="0">
                <a:latin typeface="Batang" panose="02030600000101010101" pitchFamily="18" charset="-127"/>
                <a:ea typeface="Batang" panose="02030600000101010101" pitchFamily="18" charset="-127"/>
              </a:rPr>
              <a:t>Fonction: par sa science et par sont éloquence autant que sa beauté</a:t>
            </a:r>
          </a:p>
          <a:p>
            <a:r>
              <a:rPr lang="fr-CA" dirty="0">
                <a:latin typeface="Batang" panose="02030600000101010101" pitchFamily="18" charset="-127"/>
                <a:ea typeface="Batang" panose="02030600000101010101" pitchFamily="18" charset="-127"/>
              </a:rPr>
              <a:t>Période de temps: entre 355 et 370 (naissance) jusqu’à 415</a:t>
            </a:r>
          </a:p>
          <a:p>
            <a:r>
              <a:rPr lang="fr-CA" dirty="0">
                <a:latin typeface="Batang" panose="02030600000101010101" pitchFamily="18" charset="-127"/>
                <a:ea typeface="Batang" panose="02030600000101010101" pitchFamily="18" charset="-127"/>
              </a:rPr>
              <a:t>Localité: Alexandrie, Égypte</a:t>
            </a:r>
          </a:p>
        </p:txBody>
      </p:sp>
    </p:spTree>
    <p:extLst>
      <p:ext uri="{BB962C8B-B14F-4D97-AF65-F5344CB8AC3E}">
        <p14:creationId xmlns:p14="http://schemas.microsoft.com/office/powerpoint/2010/main" val="1350981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A0E296-EB2B-4FA9-BF83-2776258B95D0}"/>
              </a:ext>
            </a:extLst>
          </p:cNvPr>
          <p:cNvSpPr>
            <a:spLocks noGrp="1"/>
          </p:cNvSpPr>
          <p:nvPr>
            <p:ph type="title"/>
          </p:nvPr>
        </p:nvSpPr>
        <p:spPr/>
        <p:txBody>
          <a:bodyPr/>
          <a:lstStyle/>
          <a:p>
            <a:endParaRPr lang="fr-CA" dirty="0"/>
          </a:p>
        </p:txBody>
      </p:sp>
      <p:sp>
        <p:nvSpPr>
          <p:cNvPr id="3" name="Espace réservé du contenu 2">
            <a:extLst>
              <a:ext uri="{FF2B5EF4-FFF2-40B4-BE49-F238E27FC236}">
                <a16:creationId xmlns:a16="http://schemas.microsoft.com/office/drawing/2014/main" id="{6FF7457C-A52B-4C82-88A5-3C8E586FC264}"/>
              </a:ext>
            </a:extLst>
          </p:cNvPr>
          <p:cNvSpPr>
            <a:spLocks noGrp="1"/>
          </p:cNvSpPr>
          <p:nvPr>
            <p:ph idx="1"/>
          </p:nvPr>
        </p:nvSpPr>
        <p:spPr/>
        <p:txBody>
          <a:bodyPr/>
          <a:lstStyle/>
          <a:p>
            <a:r>
              <a:rPr lang="fr-CA" dirty="0">
                <a:latin typeface="Batang" panose="02030600000101010101" pitchFamily="18" charset="-127"/>
                <a:ea typeface="Batang" panose="02030600000101010101" pitchFamily="18" charset="-127"/>
              </a:rPr>
              <a:t>Elle enseigne, elle vulgarise l’astronomie</a:t>
            </a:r>
          </a:p>
          <a:p>
            <a:r>
              <a:rPr lang="fr-CA" dirty="0">
                <a:latin typeface="Batang" panose="02030600000101010101" pitchFamily="18" charset="-127"/>
                <a:ea typeface="Batang" panose="02030600000101010101" pitchFamily="18" charset="-127"/>
              </a:rPr>
              <a:t>Elle est considérer comme une philosophe </a:t>
            </a:r>
          </a:p>
          <a:p>
            <a:endParaRPr lang="fr-CA" dirty="0">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3155377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297757-0207-41B6-B6CB-0DD08CC9D216}"/>
              </a:ext>
            </a:extLst>
          </p:cNvPr>
          <p:cNvSpPr>
            <a:spLocks noGrp="1"/>
          </p:cNvSpPr>
          <p:nvPr>
            <p:ph type="title"/>
          </p:nvPr>
        </p:nvSpPr>
        <p:spPr/>
        <p:txBody>
          <a:bodyPr/>
          <a:lstStyle/>
          <a:p>
            <a:pPr algn="ctr"/>
            <a:r>
              <a:rPr lang="fr-CA" dirty="0">
                <a:latin typeface="Batang" panose="02030600000101010101" pitchFamily="18" charset="-127"/>
                <a:ea typeface="Batang" panose="02030600000101010101" pitchFamily="18" charset="-127"/>
              </a:rPr>
              <a:t>Phrase célèbre</a:t>
            </a:r>
          </a:p>
        </p:txBody>
      </p:sp>
      <p:sp>
        <p:nvSpPr>
          <p:cNvPr id="3" name="Espace réservé du contenu 2">
            <a:extLst>
              <a:ext uri="{FF2B5EF4-FFF2-40B4-BE49-F238E27FC236}">
                <a16:creationId xmlns:a16="http://schemas.microsoft.com/office/drawing/2014/main" id="{3CFC568C-0583-48AE-A9D3-1F79C2A56B4D}"/>
              </a:ext>
            </a:extLst>
          </p:cNvPr>
          <p:cNvSpPr>
            <a:spLocks noGrp="1"/>
          </p:cNvSpPr>
          <p:nvPr>
            <p:ph idx="1"/>
          </p:nvPr>
        </p:nvSpPr>
        <p:spPr/>
        <p:txBody>
          <a:bodyPr>
            <a:normAutofit fontScale="92500" lnSpcReduction="10000"/>
          </a:bodyPr>
          <a:lstStyle/>
          <a:p>
            <a:pPr marL="0" lvl="0" indent="0" eaLnBrk="0" fontAlgn="base" hangingPunct="0">
              <a:lnSpc>
                <a:spcPct val="100000"/>
              </a:lnSpc>
              <a:spcBef>
                <a:spcPct val="0"/>
              </a:spcBef>
              <a:spcAft>
                <a:spcPct val="0"/>
              </a:spcAft>
              <a:buNone/>
            </a:pPr>
            <a:r>
              <a:rPr lang="fr-FR" altLang="fr-FR" sz="2400" dirty="0">
                <a:solidFill>
                  <a:prstClr val="black"/>
                </a:solidFill>
                <a:latin typeface="Batang" panose="02030600000101010101" pitchFamily="18" charset="-127"/>
                <a:ea typeface="Batang" panose="02030600000101010101" pitchFamily="18" charset="-127"/>
              </a:rPr>
              <a:t>1- "Défendez votre droit de penser, car même penser de manière erronée vaut mieux que ne pas penser."</a:t>
            </a:r>
          </a:p>
          <a:p>
            <a:pPr marL="0" lvl="0" indent="0" eaLnBrk="0" fontAlgn="base" hangingPunct="0">
              <a:lnSpc>
                <a:spcPct val="100000"/>
              </a:lnSpc>
              <a:spcBef>
                <a:spcPct val="0"/>
              </a:spcBef>
              <a:spcAft>
                <a:spcPct val="0"/>
              </a:spcAft>
              <a:buNone/>
            </a:pPr>
            <a:r>
              <a:rPr lang="fr-FR" altLang="fr-FR" sz="2400" dirty="0">
                <a:solidFill>
                  <a:prstClr val="black"/>
                </a:solidFill>
                <a:latin typeface="Batang" panose="02030600000101010101" pitchFamily="18" charset="-127"/>
                <a:ea typeface="Batang" panose="02030600000101010101" pitchFamily="18" charset="-127"/>
              </a:rPr>
              <a:t>2- "Toutes les religions formelles sont fallacieuses et ne devraient pas être acceptées par respect pour soi-même."</a:t>
            </a:r>
          </a:p>
          <a:p>
            <a:pPr marL="0" lvl="0" indent="0" eaLnBrk="0" fontAlgn="base" hangingPunct="0">
              <a:lnSpc>
                <a:spcPct val="100000"/>
              </a:lnSpc>
              <a:spcBef>
                <a:spcPct val="0"/>
              </a:spcBef>
              <a:spcAft>
                <a:spcPct val="0"/>
              </a:spcAft>
              <a:buNone/>
            </a:pPr>
            <a:r>
              <a:rPr lang="fr-FR" altLang="fr-FR" sz="2400" dirty="0">
                <a:solidFill>
                  <a:prstClr val="black"/>
                </a:solidFill>
                <a:latin typeface="Batang" panose="02030600000101010101" pitchFamily="18" charset="-127"/>
                <a:ea typeface="Batang" panose="02030600000101010101" pitchFamily="18" charset="-127"/>
              </a:rPr>
              <a:t>3- "Comprendre les choses qui nous entourent est la meilleure préparation pour comprendre les choses qui se trouvent au-delà."</a:t>
            </a:r>
          </a:p>
          <a:p>
            <a:pPr marL="0" lvl="0" indent="0" eaLnBrk="0" fontAlgn="base" hangingPunct="0">
              <a:lnSpc>
                <a:spcPct val="100000"/>
              </a:lnSpc>
              <a:spcBef>
                <a:spcPct val="0"/>
              </a:spcBef>
              <a:spcAft>
                <a:spcPct val="0"/>
              </a:spcAft>
              <a:buNone/>
            </a:pPr>
            <a:r>
              <a:rPr lang="fr-FR" altLang="fr-FR" sz="2400" dirty="0">
                <a:solidFill>
                  <a:prstClr val="black"/>
                </a:solidFill>
                <a:latin typeface="Batang" panose="02030600000101010101" pitchFamily="18" charset="-127"/>
                <a:ea typeface="Batang" panose="02030600000101010101" pitchFamily="18" charset="-127"/>
              </a:rPr>
              <a:t>4- « Dieu créa l'homme comme un animal social, avec une inclinaison et sous la nécessité de vivre avec les êtres de leur propre espèce, et a également doté de la langue, être le grand instrument et lien commun la société."</a:t>
            </a:r>
          </a:p>
          <a:p>
            <a:pPr marL="0" lvl="0" indent="0" eaLnBrk="0" fontAlgn="base" hangingPunct="0">
              <a:lnSpc>
                <a:spcPct val="100000"/>
              </a:lnSpc>
              <a:spcBef>
                <a:spcPct val="0"/>
              </a:spcBef>
              <a:spcAft>
                <a:spcPct val="0"/>
              </a:spcAft>
              <a:buNone/>
            </a:pPr>
            <a:r>
              <a:rPr lang="fr-FR" altLang="fr-FR" sz="2400" dirty="0">
                <a:solidFill>
                  <a:prstClr val="black"/>
                </a:solidFill>
                <a:latin typeface="Batang" panose="02030600000101010101" pitchFamily="18" charset="-127"/>
                <a:ea typeface="Batang" panose="02030600000101010101" pitchFamily="18" charset="-127"/>
              </a:rPr>
              <a:t>5- "La vie est croissance et plus nous voyageons, plus nous pouvons comprendre la vérité. Comprendre les choses qui nous entourent est la meilleure préparation pour comprendre les choses qui se trouvent au-delà. "</a:t>
            </a:r>
          </a:p>
          <a:p>
            <a:endParaRPr lang="fr-CA" dirty="0"/>
          </a:p>
        </p:txBody>
      </p:sp>
    </p:spTree>
    <p:extLst>
      <p:ext uri="{BB962C8B-B14F-4D97-AF65-F5344CB8AC3E}">
        <p14:creationId xmlns:p14="http://schemas.microsoft.com/office/powerpoint/2010/main" val="223877186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195</Words>
  <Application>Microsoft Office PowerPoint</Application>
  <PresentationFormat>Grand écran</PresentationFormat>
  <Paragraphs>15</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Batang</vt:lpstr>
      <vt:lpstr>Arial</vt:lpstr>
      <vt:lpstr>Calibri</vt:lpstr>
      <vt:lpstr>Calibri Light</vt:lpstr>
      <vt:lpstr>Thème Office</vt:lpstr>
      <vt:lpstr>Hypatie</vt:lpstr>
      <vt:lpstr>Son père</vt:lpstr>
      <vt:lpstr>Biographie</vt:lpstr>
      <vt:lpstr>Présentation PowerPoint</vt:lpstr>
      <vt:lpstr>Phrase célèbre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Hypatie</dc:title>
  <dc:creator>CSBE</dc:creator>
  <cp:lastModifiedBy>CSBE</cp:lastModifiedBy>
  <cp:revision>3</cp:revision>
  <dcterms:created xsi:type="dcterms:W3CDTF">2022-04-01T14:20:29Z</dcterms:created>
  <dcterms:modified xsi:type="dcterms:W3CDTF">2022-04-01T14:43:05Z</dcterms:modified>
</cp:coreProperties>
</file>