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FABDF-A017-4FEB-A38B-C780661E4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BD9892-6CED-4BA2-9EB7-E5B5DCF2C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B27311-1226-42A3-8348-46866CAD2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8B37-DE0D-4797-AA76-C096F4553A5B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15E922-E7BE-43B2-8D26-0FF29D08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5B2B0D-654A-4801-B85F-AE790E89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CFE6-B360-4A24-B80C-64A7D81D733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678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AA222-D7B9-40D3-9A97-89FF0A252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A22D17-16B2-45D2-840A-49945E026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033215-A0B8-4B48-8505-D34426B6A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8B37-DE0D-4797-AA76-C096F4553A5B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81828C-F69A-49E7-BFF3-F15B4C38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B11242-5D2A-47FF-BA0E-61EF2361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CFE6-B360-4A24-B80C-64A7D81D733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232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47DF039-F586-4DD8-9CC6-1DD63D1516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5AA85C-23C1-4F96-87E0-82D6AF880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A83519-20E5-4942-994D-61BDB1E6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8B37-DE0D-4797-AA76-C096F4553A5B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5ACEF8-2E49-498C-8941-CBBAAEDF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4DEAA2-E179-4938-81B7-F89850F5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CFE6-B360-4A24-B80C-64A7D81D733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940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8E8442-3CB8-47F2-92D8-E1D8B931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789B7A-622A-4B4C-8B75-1DFC946C8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84F08A-84E0-4C61-B745-C9084F0D3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8B37-DE0D-4797-AA76-C096F4553A5B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0EB29B-D8D2-43C3-86E1-E667F31B6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223F0D-B99A-43D4-AE9F-9E97AE45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CFE6-B360-4A24-B80C-64A7D81D733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515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80F2F1-DD8C-4170-A4E6-A6C169C1E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0F8EA8-59B4-448C-884C-86D81D3CF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4D87BC-2EB5-401E-97B1-E21E0A52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8B37-DE0D-4797-AA76-C096F4553A5B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7B409F-D168-4482-B89F-9B2B1217A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C52C31-88AF-4CB5-B7FD-BFF51A69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CFE6-B360-4A24-B80C-64A7D81D733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148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D0F3AA-4B1F-45D1-9FCD-BA336459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5A70F3-2ACF-42B8-8241-40654213F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76D415-CCB1-4BD8-B55B-778D549FF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6BE87E-4A7C-4BAC-A1FE-F0EEB2C47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8B37-DE0D-4797-AA76-C096F4553A5B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1972B7-4CC6-4B19-9359-C43D08C0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24E8AF-A6F4-4750-9FF2-6B1AC388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CFE6-B360-4A24-B80C-64A7D81D733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503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0E691-0629-4071-B49C-27FCD79E9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C8C657-DCB0-4192-AFEE-CAB73C8C9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A48DFA-81E4-435B-8200-49CAD1EE7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A4FBA8-B3BB-4C56-9B72-786E23449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C2E6D0-12EE-4CD5-B682-7345601D1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F1D74E-452A-4B67-8BAA-29DF3E0B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8B37-DE0D-4797-AA76-C096F4553A5B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229EEDC-7C42-42DD-8E7D-D4DAB6A92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4874A7C-0FB6-436D-A505-EE188453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CFE6-B360-4A24-B80C-64A7D81D733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527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1ADFF0-11B5-4448-8F73-7C426DAF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840CB31-C5FA-4D27-A7A4-9A88B86B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8B37-DE0D-4797-AA76-C096F4553A5B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9E8A4D-B7AB-4312-882C-94EEF765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7BCBC1-F7EE-4EA9-88EC-943BA8D1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CFE6-B360-4A24-B80C-64A7D81D733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406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FAB7769-6FF9-49DB-8EB1-FC236446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8B37-DE0D-4797-AA76-C096F4553A5B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3F774D-180A-495A-8CD0-E31519A62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CE5801-4F5E-4369-80B5-71F35661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CFE6-B360-4A24-B80C-64A7D81D733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823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56C53-ADFE-458C-9973-3A22B1B3A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6BFBBF-051F-466B-A61C-F3474448F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8C6B12-E4D0-4956-BBED-D8F3B1B46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7802D2-3A53-4CB7-B72A-2C2AABAA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8B37-DE0D-4797-AA76-C096F4553A5B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539531-23D7-41B5-84D5-D4DAA509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3C47BF-EDF1-40B1-BF87-E1C6A0B4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CFE6-B360-4A24-B80C-64A7D81D733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130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14EB58-2057-4263-9C91-5DA4162C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2B30FEA-6B28-44B8-BB34-A45E7725D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10E283-9BED-48DD-BD35-023F68015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BB31C8-79F8-4C78-B5FE-A036B5737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8B37-DE0D-4797-AA76-C096F4553A5B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7A193D-724C-47CB-98E1-050E0545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E007B1-4A76-4219-B1CC-5C0BC10E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CFE6-B360-4A24-B80C-64A7D81D733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085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E939BC-3F38-41C6-9256-D91D7651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879E19-84F6-4609-AED6-8BD694F0D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49C085-742C-4DE9-B6E0-848527692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68B37-DE0D-4797-AA76-C096F4553A5B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C50F97-5345-42B3-B542-CFBEA0B37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C9D2A3-E09F-449C-A95C-1174174CF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1CFE6-B360-4A24-B80C-64A7D81D733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105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20F0F0-BF17-47C2-9220-D9DACF963E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Einstein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82678F-8A1E-48BF-B98F-2F5FDC1062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Par Anne Laliberté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DA00C9-D293-4699-A931-93E30C7D4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995" y="611674"/>
            <a:ext cx="2898289" cy="289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2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CEAFD5-0479-405B-9CC0-5A9513D3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3EF1D7-8AA0-40F3-BFF8-DC62EF02A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fr-CA" dirty="0"/>
              <a:t>Nom: Albert Einstein</a:t>
            </a:r>
          </a:p>
          <a:p>
            <a:r>
              <a:rPr lang="fr-CA" dirty="0"/>
              <a:t>Nationalité:</a:t>
            </a:r>
          </a:p>
          <a:p>
            <a:r>
              <a:rPr lang="fr-CA" dirty="0"/>
              <a:t>Drapeau: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Période de temps:1879 à 1955</a:t>
            </a:r>
          </a:p>
          <a:p>
            <a:r>
              <a:rPr lang="fr-CA" dirty="0"/>
              <a:t>Découverte: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FA6B31-7ED1-4944-B719-CD25DE87E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99895"/>
            <a:ext cx="1689847" cy="9761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82C4B68-0D6E-4414-BC2E-22BD5349A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59" y="4862157"/>
            <a:ext cx="917538" cy="61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753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</Words>
  <Application>Microsoft Office PowerPoint</Application>
  <PresentationFormat>Grand écran</PresentationFormat>
  <Paragraphs>12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Einstein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Einstein</dc:title>
  <dc:creator>CSBE</dc:creator>
  <cp:lastModifiedBy>CSBE</cp:lastModifiedBy>
  <cp:revision>2</cp:revision>
  <dcterms:created xsi:type="dcterms:W3CDTF">2022-11-11T16:51:59Z</dcterms:created>
  <dcterms:modified xsi:type="dcterms:W3CDTF">2022-11-11T16:53:49Z</dcterms:modified>
</cp:coreProperties>
</file>