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E5F400-E1BB-4983-8B40-CA98E8296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C2D9ED2-7299-47BD-9A98-995F2F912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127240-26F1-440B-890F-74C6581F1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A0D7-9032-4E42-8054-AE09E3C68008}" type="datetimeFigureOut">
              <a:rPr lang="fr-CA" smtClean="0"/>
              <a:t>2022-11-14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B36FC5-EF92-4D15-ABB3-4290991BB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747556-B021-4BB0-A852-6128AF028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003B-F76B-4179-92C8-53B196680E1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15824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FFC368-7237-40C6-B248-D5B40405F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6AD88B6-D65A-41B5-AA39-B98E31104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3D553B-2E60-4C86-9A1D-89A8E7E8B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A0D7-9032-4E42-8054-AE09E3C68008}" type="datetimeFigureOut">
              <a:rPr lang="fr-CA" smtClean="0"/>
              <a:t>2022-11-14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B3B5FF-0A25-424A-AD4B-813F0AA39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5F1A05-937E-4B4C-BBC4-F7A7252D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003B-F76B-4179-92C8-53B196680E1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61866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12B5498-7D5F-432B-97D7-5ACD21BA64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598C5DB-D5AD-4738-A45F-995382D0F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852FAB-1CCD-4479-80B8-F7BA0EDF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A0D7-9032-4E42-8054-AE09E3C68008}" type="datetimeFigureOut">
              <a:rPr lang="fr-CA" smtClean="0"/>
              <a:t>2022-11-14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D6BD75-8EC7-4000-BA4E-3177B8954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A0FB63-3F54-47D4-AFB6-762A14B02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003B-F76B-4179-92C8-53B196680E1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4070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2C58F1-239D-4EC2-9C7D-7E3C94241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AEB994-C714-4A79-AE0C-8D14D5362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D039E4-08A3-4107-A0D9-3D8AE8EF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A0D7-9032-4E42-8054-AE09E3C68008}" type="datetimeFigureOut">
              <a:rPr lang="fr-CA" smtClean="0"/>
              <a:t>2022-11-14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ABB91E-EA08-4740-AEBF-2350BF84B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5C0672-134E-4567-90C4-77797A0DC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003B-F76B-4179-92C8-53B196680E1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13016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CB8E5B-2C1F-4855-ACEE-8DF9870CF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D98E0C-3DE8-4041-A9D7-31C5D8269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BD3173-44DB-4582-BA88-36CFCE01B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A0D7-9032-4E42-8054-AE09E3C68008}" type="datetimeFigureOut">
              <a:rPr lang="fr-CA" smtClean="0"/>
              <a:t>2022-11-14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39B7C6-F79E-41BC-9529-236294895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956976-AD32-4343-A80A-7562CF9D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003B-F76B-4179-92C8-53B196680E1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8661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EA8001-F955-4F3C-8455-BE0AD1CB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217FFC-4BE7-4C49-9868-3E6578DF0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48F088-A2BA-4AE3-8EB6-D835D43A0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8EFB70-E005-4671-88E7-0D2C0F3D8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A0D7-9032-4E42-8054-AE09E3C68008}" type="datetimeFigureOut">
              <a:rPr lang="fr-CA" smtClean="0"/>
              <a:t>2022-11-14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5BEDFE-D71F-4C47-9BD4-1BA090141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0606ACE-902A-4E1B-9269-BDBB3E49A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003B-F76B-4179-92C8-53B196680E1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4388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5D986-837A-4EFA-AD26-03F17C712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344C3A-4F4A-4829-9FF9-6DC1CD994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C2D01CC-0F23-41BD-A840-EE3FF580D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0F1AA81-ABC9-436D-9122-FA0B31040A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2D2E29D-577A-4C25-B780-7A66F66DAF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7EDD1D3-58DA-46F4-A9A2-BC44AD4C5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A0D7-9032-4E42-8054-AE09E3C68008}" type="datetimeFigureOut">
              <a:rPr lang="fr-CA" smtClean="0"/>
              <a:t>2022-11-14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D83BAA3-C186-45E6-BB76-1868E3CAB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587813A-626C-4AE8-9B2F-E011E2E7E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003B-F76B-4179-92C8-53B196680E1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75579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23F2C9-10F9-4E24-B62C-A6B24DCCF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F36AA18-5057-410C-857B-A6F63E324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A0D7-9032-4E42-8054-AE09E3C68008}" type="datetimeFigureOut">
              <a:rPr lang="fr-CA" smtClean="0"/>
              <a:t>2022-11-14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FA8A502-1984-41AE-AE53-F474CA87A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B798EE8-2D15-44E1-8130-65FB9300D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003B-F76B-4179-92C8-53B196680E1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92887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AB5B3DF-18B5-4893-8D7F-F166A22C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A0D7-9032-4E42-8054-AE09E3C68008}" type="datetimeFigureOut">
              <a:rPr lang="fr-CA" smtClean="0"/>
              <a:t>2022-11-14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E4ADDBA-BBCF-41C1-9EAC-3545FFBC5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B16283-2CE0-48F8-AD36-D64CC8239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003B-F76B-4179-92C8-53B196680E1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0070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455B1E-F6FE-4559-B9E4-5C69A4407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BDB695-A9EE-4A5D-A9B0-C3C90DAB5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AEBC16-4B4C-4E57-A377-A9DE171DD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83F4DB4-554D-4DC4-B838-77C34D73F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A0D7-9032-4E42-8054-AE09E3C68008}" type="datetimeFigureOut">
              <a:rPr lang="fr-CA" smtClean="0"/>
              <a:t>2022-11-14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8D0D21-75BF-4254-ABBF-A0837BCE2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92A89C6-FF35-4ECA-AED0-39F38A1E3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003B-F76B-4179-92C8-53B196680E1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9114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D65E85-A89F-4A38-B9C5-9399BCC45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8A0A57D-F563-41A8-9E40-35951E726A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3D16191-CC2D-470E-B16B-EDF30F824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0F81A95-030B-490D-8A6F-22722C2C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A0D7-9032-4E42-8054-AE09E3C68008}" type="datetimeFigureOut">
              <a:rPr lang="fr-CA" smtClean="0"/>
              <a:t>2022-11-14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F4A885F-A3EE-4F4B-8CC2-890806745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6114767-DC6D-4179-978A-E51024D7A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003B-F76B-4179-92C8-53B196680E1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70629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D047CD5-C6C9-48EA-9B3E-4287FE4FB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E5F58D1-9CB6-4726-A245-96305BFF9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55D769-8889-4172-9C33-6D25E6156F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9A0D7-9032-4E42-8054-AE09E3C68008}" type="datetimeFigureOut">
              <a:rPr lang="fr-CA" smtClean="0"/>
              <a:t>2022-11-14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01D09F-9569-4615-9675-96ECC259AB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5DF804-ACBD-4ABB-8B39-A42F5C5E88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2003B-F76B-4179-92C8-53B196680E1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7968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A6A9A8-05E9-40E3-9E13-31DAC94DD1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Da </a:t>
            </a:r>
            <a:r>
              <a:rPr lang="fr-CA" dirty="0" err="1"/>
              <a:t>vinci</a:t>
            </a:r>
            <a:endParaRPr lang="fr-C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8D871FB-2253-40A8-A4AE-EFB3E20B3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948" y="3774159"/>
            <a:ext cx="1904103" cy="2856155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E60229E9-829D-4EFE-BEA5-D601369144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71991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C86768-36AA-442C-A3DB-D791C43FA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495925-AC0C-47B8-875B-11067A2CC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fr-CA" dirty="0"/>
              <a:t>Nom: Léonard Da Vinci</a:t>
            </a:r>
          </a:p>
          <a:p>
            <a:r>
              <a:rPr lang="fr-CA" dirty="0"/>
              <a:t>Nationalité: Italien</a:t>
            </a:r>
          </a:p>
          <a:p>
            <a:r>
              <a:rPr lang="fr-CA" dirty="0"/>
              <a:t>Drapeau:</a:t>
            </a:r>
          </a:p>
          <a:p>
            <a:r>
              <a:rPr lang="fr-CA" dirty="0"/>
              <a:t>Période de temps: 1452 à 1519</a:t>
            </a:r>
          </a:p>
          <a:p>
            <a:r>
              <a:rPr lang="fr-CA" dirty="0"/>
              <a:t>Œuvre: </a:t>
            </a:r>
          </a:p>
          <a:p>
            <a:endParaRPr lang="fr-CA" dirty="0"/>
          </a:p>
          <a:p>
            <a:endParaRPr lang="fr-CA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56B61FF-A475-4311-A1A4-1A102474D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953" y="4504407"/>
            <a:ext cx="2692717" cy="198846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0B35BA3-EF09-40B0-83D0-DBE00C5BF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870" y="2146842"/>
            <a:ext cx="1681779" cy="112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1333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21</Words>
  <Application>Microsoft Office PowerPoint</Application>
  <PresentationFormat>Grand écran</PresentationFormat>
  <Paragraphs>6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Thème Office</vt:lpstr>
      <vt:lpstr>Da vinci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Watt</dc:title>
  <dc:creator>CSBE</dc:creator>
  <cp:lastModifiedBy>CSBE</cp:lastModifiedBy>
  <cp:revision>2</cp:revision>
  <dcterms:created xsi:type="dcterms:W3CDTF">2022-11-14T17:00:13Z</dcterms:created>
  <dcterms:modified xsi:type="dcterms:W3CDTF">2022-11-14T17:10:40Z</dcterms:modified>
</cp:coreProperties>
</file>