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BC016-A579-4ED2-A888-DAF8FF175BA6}" v="82" dt="2022-02-15T16:47:2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19BC016-A579-4ED2-A888-DAF8FF175BA6}"/>
    <pc:docChg chg="modSld">
      <pc:chgData name="" userId="" providerId="" clId="Web-{519BC016-A579-4ED2-A888-DAF8FF175BA6}" dt="2022-02-15T16:34:09.621" v="2" actId="20577"/>
      <pc:docMkLst>
        <pc:docMk/>
      </pc:docMkLst>
      <pc:sldChg chg="modSp">
        <pc:chgData name="" userId="" providerId="" clId="Web-{519BC016-A579-4ED2-A888-DAF8FF175BA6}" dt="2022-02-15T16:34:09.621" v="2" actId="20577"/>
        <pc:sldMkLst>
          <pc:docMk/>
          <pc:sldMk cId="109857222" sldId="256"/>
        </pc:sldMkLst>
        <pc:spChg chg="mod">
          <ac:chgData name="" userId="" providerId="" clId="Web-{519BC016-A579-4ED2-A888-DAF8FF175BA6}" dt="2022-02-15T16:34:09.621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laliberte78" userId="S::alaliberte78@scol.qc.ca::28c1c80e-77e1-4f47-8604-5e4b668fd162" providerId="AD" clId="Web-{519BC016-A579-4ED2-A888-DAF8FF175BA6}"/>
    <pc:docChg chg="addSld modSld">
      <pc:chgData name="alaliberte78" userId="S::alaliberte78@scol.qc.ca::28c1c80e-77e1-4f47-8604-5e4b668fd162" providerId="AD" clId="Web-{519BC016-A579-4ED2-A888-DAF8FF175BA6}" dt="2022-02-15T16:47:22.705" v="85"/>
      <pc:docMkLst>
        <pc:docMk/>
      </pc:docMkLst>
      <pc:sldChg chg="addSp modSp mod setBg addAnim setClrOvrMap">
        <pc:chgData name="alaliberte78" userId="S::alaliberte78@scol.qc.ca::28c1c80e-77e1-4f47-8604-5e4b668fd162" providerId="AD" clId="Web-{519BC016-A579-4ED2-A888-DAF8FF175BA6}" dt="2022-02-15T16:35:30.449" v="12" actId="20577"/>
        <pc:sldMkLst>
          <pc:docMk/>
          <pc:sldMk cId="109857222" sldId="256"/>
        </pc:sldMkLst>
        <pc:spChg chg="mod">
          <ac:chgData name="alaliberte78" userId="S::alaliberte78@scol.qc.ca::28c1c80e-77e1-4f47-8604-5e4b668fd162" providerId="AD" clId="Web-{519BC016-A579-4ED2-A888-DAF8FF175BA6}" dt="2022-02-15T16:35:09.871" v="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aliberte78" userId="S::alaliberte78@scol.qc.ca::28c1c80e-77e1-4f47-8604-5e4b668fd162" providerId="AD" clId="Web-{519BC016-A579-4ED2-A888-DAF8FF175BA6}" dt="2022-02-15T16:35:30.449" v="12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laliberte78" userId="S::alaliberte78@scol.qc.ca::28c1c80e-77e1-4f47-8604-5e4b668fd162" providerId="AD" clId="Web-{519BC016-A579-4ED2-A888-DAF8FF175BA6}" dt="2022-02-15T16:35:09.871" v="4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alaliberte78" userId="S::alaliberte78@scol.qc.ca::28c1c80e-77e1-4f47-8604-5e4b668fd162" providerId="AD" clId="Web-{519BC016-A579-4ED2-A888-DAF8FF175BA6}" dt="2022-02-15T16:35:09.871" v="4"/>
          <ac:picMkLst>
            <pc:docMk/>
            <pc:sldMk cId="109857222" sldId="256"/>
            <ac:picMk id="4" creationId="{1E3477D1-07D7-4778-BDD6-55B4F4C5C2CF}"/>
          </ac:picMkLst>
        </pc:picChg>
      </pc:sldChg>
      <pc:sldChg chg="addSp delSp modSp new mod setBg">
        <pc:chgData name="alaliberte78" userId="S::alaliberte78@scol.qc.ca::28c1c80e-77e1-4f47-8604-5e4b668fd162" providerId="AD" clId="Web-{519BC016-A579-4ED2-A888-DAF8FF175BA6}" dt="2022-02-15T16:37:27.685" v="23"/>
        <pc:sldMkLst>
          <pc:docMk/>
          <pc:sldMk cId="3797272044" sldId="257"/>
        </pc:sldMkLst>
        <pc:spChg chg="add del mod ord">
          <ac:chgData name="alaliberte78" userId="S::alaliberte78@scol.qc.ca::28c1c80e-77e1-4f47-8604-5e4b668fd162" providerId="AD" clId="Web-{519BC016-A579-4ED2-A888-DAF8FF175BA6}" dt="2022-02-15T16:37:27.685" v="23"/>
          <ac:spMkLst>
            <pc:docMk/>
            <pc:sldMk cId="3797272044" sldId="257"/>
            <ac:spMk id="2" creationId="{A89BB93B-3D8A-478D-A29B-D3A5C165C117}"/>
          </ac:spMkLst>
        </pc:spChg>
        <pc:spChg chg="del">
          <ac:chgData name="alaliberte78" userId="S::alaliberte78@scol.qc.ca::28c1c80e-77e1-4f47-8604-5e4b668fd162" providerId="AD" clId="Web-{519BC016-A579-4ED2-A888-DAF8FF175BA6}" dt="2022-02-15T16:35:53.793" v="14"/>
          <ac:spMkLst>
            <pc:docMk/>
            <pc:sldMk cId="3797272044" sldId="257"/>
            <ac:spMk id="3" creationId="{044C1CAC-DB5A-4894-90CF-D46B7F96E890}"/>
          </ac:spMkLst>
        </pc:spChg>
        <pc:spChg chg="add">
          <ac:chgData name="alaliberte78" userId="S::alaliberte78@scol.qc.ca::28c1c80e-77e1-4f47-8604-5e4b668fd162" providerId="AD" clId="Web-{519BC016-A579-4ED2-A888-DAF8FF175BA6}" dt="2022-02-15T16:37:27.685" v="23"/>
          <ac:spMkLst>
            <pc:docMk/>
            <pc:sldMk cId="3797272044" sldId="257"/>
            <ac:spMk id="6" creationId="{37C89E4B-3C9F-44B9-8B86-D9E3D112D8EC}"/>
          </ac:spMkLst>
        </pc:spChg>
        <pc:spChg chg="add del">
          <ac:chgData name="alaliberte78" userId="S::alaliberte78@scol.qc.ca::28c1c80e-77e1-4f47-8604-5e4b668fd162" providerId="AD" clId="Web-{519BC016-A579-4ED2-A888-DAF8FF175BA6}" dt="2022-02-15T16:37:22.685" v="22"/>
          <ac:spMkLst>
            <pc:docMk/>
            <pc:sldMk cId="3797272044" sldId="257"/>
            <ac:spMk id="9" creationId="{42A4FC2C-047E-45A5-965D-8E1E3BF09BC6}"/>
          </ac:spMkLst>
        </pc:spChg>
        <pc:picChg chg="add mod ord">
          <ac:chgData name="alaliberte78" userId="S::alaliberte78@scol.qc.ca::28c1c80e-77e1-4f47-8604-5e4b668fd162" providerId="AD" clId="Web-{519BC016-A579-4ED2-A888-DAF8FF175BA6}" dt="2022-02-15T16:37:27.685" v="23"/>
          <ac:picMkLst>
            <pc:docMk/>
            <pc:sldMk cId="3797272044" sldId="257"/>
            <ac:picMk id="4" creationId="{961E1F5D-6D88-45E8-8EF5-71D5B8753E24}"/>
          </ac:picMkLst>
        </pc:picChg>
        <pc:cxnChg chg="add">
          <ac:chgData name="alaliberte78" userId="S::alaliberte78@scol.qc.ca::28c1c80e-77e1-4f47-8604-5e4b668fd162" providerId="AD" clId="Web-{519BC016-A579-4ED2-A888-DAF8FF175BA6}" dt="2022-02-15T16:37:27.685" v="23"/>
          <ac:cxnSpMkLst>
            <pc:docMk/>
            <pc:sldMk cId="3797272044" sldId="257"/>
            <ac:cxnSpMk id="11" creationId="{AA2EAA10-076F-46BD-8F0F-B9A2FB77A85C}"/>
          </ac:cxnSpMkLst>
        </pc:cxnChg>
        <pc:cxnChg chg="add">
          <ac:chgData name="alaliberte78" userId="S::alaliberte78@scol.qc.ca::28c1c80e-77e1-4f47-8604-5e4b668fd162" providerId="AD" clId="Web-{519BC016-A579-4ED2-A888-DAF8FF175BA6}" dt="2022-02-15T16:37:27.685" v="23"/>
          <ac:cxnSpMkLst>
            <pc:docMk/>
            <pc:sldMk cId="3797272044" sldId="257"/>
            <ac:cxnSpMk id="13" creationId="{D891E407-403B-4764-86C9-33A56D3BCAA3}"/>
          </ac:cxnSpMkLst>
        </pc:cxnChg>
      </pc:sldChg>
      <pc:sldChg chg="addSp delSp modSp new mod setBg">
        <pc:chgData name="alaliberte78" userId="S::alaliberte78@scol.qc.ca::28c1c80e-77e1-4f47-8604-5e4b668fd162" providerId="AD" clId="Web-{519BC016-A579-4ED2-A888-DAF8FF175BA6}" dt="2022-02-15T16:39:36.436" v="34"/>
        <pc:sldMkLst>
          <pc:docMk/>
          <pc:sldMk cId="2926779091" sldId="258"/>
        </pc:sldMkLst>
        <pc:spChg chg="mod ord">
          <ac:chgData name="alaliberte78" userId="S::alaliberte78@scol.qc.ca::28c1c80e-77e1-4f47-8604-5e4b668fd162" providerId="AD" clId="Web-{519BC016-A579-4ED2-A888-DAF8FF175BA6}" dt="2022-02-15T16:39:36.436" v="34"/>
          <ac:spMkLst>
            <pc:docMk/>
            <pc:sldMk cId="2926779091" sldId="258"/>
            <ac:spMk id="2" creationId="{BE7CF6B7-35A7-41EA-B622-56740E0E4AC5}"/>
          </ac:spMkLst>
        </pc:spChg>
        <pc:spChg chg="del">
          <ac:chgData name="alaliberte78" userId="S::alaliberte78@scol.qc.ca::28c1c80e-77e1-4f47-8604-5e4b668fd162" providerId="AD" clId="Web-{519BC016-A579-4ED2-A888-DAF8FF175BA6}" dt="2022-02-15T16:39:27.373" v="33"/>
          <ac:spMkLst>
            <pc:docMk/>
            <pc:sldMk cId="2926779091" sldId="258"/>
            <ac:spMk id="3" creationId="{B3761F6A-99DA-47BD-9D63-E0654C1975FE}"/>
          </ac:spMkLst>
        </pc:spChg>
        <pc:spChg chg="add">
          <ac:chgData name="alaliberte78" userId="S::alaliberte78@scol.qc.ca::28c1c80e-77e1-4f47-8604-5e4b668fd162" providerId="AD" clId="Web-{519BC016-A579-4ED2-A888-DAF8FF175BA6}" dt="2022-02-15T16:39:36.436" v="34"/>
          <ac:spMkLst>
            <pc:docMk/>
            <pc:sldMk cId="2926779091" sldId="258"/>
            <ac:spMk id="9" creationId="{37C89E4B-3C9F-44B9-8B86-D9E3D112D8EC}"/>
          </ac:spMkLst>
        </pc:spChg>
        <pc:picChg chg="add mod ord">
          <ac:chgData name="alaliberte78" userId="S::alaliberte78@scol.qc.ca::28c1c80e-77e1-4f47-8604-5e4b668fd162" providerId="AD" clId="Web-{519BC016-A579-4ED2-A888-DAF8FF175BA6}" dt="2022-02-15T16:39:36.436" v="34"/>
          <ac:picMkLst>
            <pc:docMk/>
            <pc:sldMk cId="2926779091" sldId="258"/>
            <ac:picMk id="4" creationId="{C2D25ACF-CA52-49F7-B8A8-03C9953D67D7}"/>
          </ac:picMkLst>
        </pc:picChg>
        <pc:cxnChg chg="add">
          <ac:chgData name="alaliberte78" userId="S::alaliberte78@scol.qc.ca::28c1c80e-77e1-4f47-8604-5e4b668fd162" providerId="AD" clId="Web-{519BC016-A579-4ED2-A888-DAF8FF175BA6}" dt="2022-02-15T16:39:36.436" v="34"/>
          <ac:cxnSpMkLst>
            <pc:docMk/>
            <pc:sldMk cId="2926779091" sldId="258"/>
            <ac:cxnSpMk id="11" creationId="{AA2EAA10-076F-46BD-8F0F-B9A2FB77A85C}"/>
          </ac:cxnSpMkLst>
        </pc:cxnChg>
        <pc:cxnChg chg="add">
          <ac:chgData name="alaliberte78" userId="S::alaliberte78@scol.qc.ca::28c1c80e-77e1-4f47-8604-5e4b668fd162" providerId="AD" clId="Web-{519BC016-A579-4ED2-A888-DAF8FF175BA6}" dt="2022-02-15T16:39:36.436" v="34"/>
          <ac:cxnSpMkLst>
            <pc:docMk/>
            <pc:sldMk cId="2926779091" sldId="258"/>
            <ac:cxnSpMk id="13" creationId="{D891E407-403B-4764-86C9-33A56D3BCAA3}"/>
          </ac:cxnSpMkLst>
        </pc:cxnChg>
      </pc:sldChg>
      <pc:sldChg chg="addSp delSp modSp new mod setBg addAnim setClrOvrMap">
        <pc:chgData name="alaliberte78" userId="S::alaliberte78@scol.qc.ca::28c1c80e-77e1-4f47-8604-5e4b668fd162" providerId="AD" clId="Web-{519BC016-A579-4ED2-A888-DAF8FF175BA6}" dt="2022-02-15T16:42:11.093" v="56"/>
        <pc:sldMkLst>
          <pc:docMk/>
          <pc:sldMk cId="1381327931" sldId="259"/>
        </pc:sldMkLst>
        <pc:spChg chg="mod ord">
          <ac:chgData name="alaliberte78" userId="S::alaliberte78@scol.qc.ca::28c1c80e-77e1-4f47-8604-5e4b668fd162" providerId="AD" clId="Web-{519BC016-A579-4ED2-A888-DAF8FF175BA6}" dt="2022-02-15T16:42:11.093" v="55"/>
          <ac:spMkLst>
            <pc:docMk/>
            <pc:sldMk cId="1381327931" sldId="259"/>
            <ac:spMk id="2" creationId="{00B8B194-55A1-4659-BA74-FD435CE32092}"/>
          </ac:spMkLst>
        </pc:spChg>
        <pc:spChg chg="del">
          <ac:chgData name="alaliberte78" userId="S::alaliberte78@scol.qc.ca::28c1c80e-77e1-4f47-8604-5e4b668fd162" providerId="AD" clId="Web-{519BC016-A579-4ED2-A888-DAF8FF175BA6}" dt="2022-02-15T16:41:19.562" v="50"/>
          <ac:spMkLst>
            <pc:docMk/>
            <pc:sldMk cId="1381327931" sldId="259"/>
            <ac:spMk id="3" creationId="{4FFA4870-3AD9-4765-B351-B3DC3059BBE9}"/>
          </ac:spMkLst>
        </pc:spChg>
        <pc:spChg chg="add del mod">
          <ac:chgData name="alaliberte78" userId="S::alaliberte78@scol.qc.ca::28c1c80e-77e1-4f47-8604-5e4b668fd162" providerId="AD" clId="Web-{519BC016-A579-4ED2-A888-DAF8FF175BA6}" dt="2022-02-15T16:42:07.624" v="54"/>
          <ac:spMkLst>
            <pc:docMk/>
            <pc:sldMk cId="1381327931" sldId="259"/>
            <ac:spMk id="8" creationId="{C2AED9E1-6E5A-41BF-9800-AB494C4F627E}"/>
          </ac:spMkLst>
        </pc:spChg>
        <pc:spChg chg="add del">
          <ac:chgData name="alaliberte78" userId="S::alaliberte78@scol.qc.ca::28c1c80e-77e1-4f47-8604-5e4b668fd162" providerId="AD" clId="Web-{519BC016-A579-4ED2-A888-DAF8FF175BA6}" dt="2022-02-15T16:42:11.093" v="55"/>
          <ac:spMkLst>
            <pc:docMk/>
            <pc:sldMk cId="1381327931" sldId="259"/>
            <ac:spMk id="11" creationId="{5E8D2E83-FB3A-40E7-A9E5-7AB389D612B4}"/>
          </ac:spMkLst>
        </pc:spChg>
        <pc:spChg chg="add">
          <ac:chgData name="alaliberte78" userId="S::alaliberte78@scol.qc.ca::28c1c80e-77e1-4f47-8604-5e4b668fd162" providerId="AD" clId="Web-{519BC016-A579-4ED2-A888-DAF8FF175BA6}" dt="2022-02-15T16:42:11.093" v="55"/>
          <ac:spMkLst>
            <pc:docMk/>
            <pc:sldMk cId="1381327931" sldId="259"/>
            <ac:spMk id="16" creationId="{657F69E0-C4B0-4BEC-A689-4F8D877F05D4}"/>
          </ac:spMkLst>
        </pc:spChg>
        <pc:spChg chg="add">
          <ac:chgData name="alaliberte78" userId="S::alaliberte78@scol.qc.ca::28c1c80e-77e1-4f47-8604-5e4b668fd162" providerId="AD" clId="Web-{519BC016-A579-4ED2-A888-DAF8FF175BA6}" dt="2022-02-15T16:42:11.093" v="55"/>
          <ac:spMkLst>
            <pc:docMk/>
            <pc:sldMk cId="1381327931" sldId="259"/>
            <ac:spMk id="18" creationId="{9F6380B4-6A1C-481E-8408-B4E6C75B9B81}"/>
          </ac:spMkLst>
        </pc:spChg>
        <pc:picChg chg="add mod ord">
          <ac:chgData name="alaliberte78" userId="S::alaliberte78@scol.qc.ca::28c1c80e-77e1-4f47-8604-5e4b668fd162" providerId="AD" clId="Web-{519BC016-A579-4ED2-A888-DAF8FF175BA6}" dt="2022-02-15T16:42:11.093" v="55"/>
          <ac:picMkLst>
            <pc:docMk/>
            <pc:sldMk cId="1381327931" sldId="259"/>
            <ac:picMk id="4" creationId="{DBB8DB61-6EBE-4E6A-A99D-36642D95A3C5}"/>
          </ac:picMkLst>
        </pc:picChg>
      </pc:sldChg>
      <pc:sldChg chg="addSp delSp modSp new mod setBg addAnim setClrOvrMap">
        <pc:chgData name="alaliberte78" userId="S::alaliberte78@scol.qc.ca::28c1c80e-77e1-4f47-8604-5e4b668fd162" providerId="AD" clId="Web-{519BC016-A579-4ED2-A888-DAF8FF175BA6}" dt="2022-02-15T16:45:01.095" v="65"/>
        <pc:sldMkLst>
          <pc:docMk/>
          <pc:sldMk cId="2632732412" sldId="260"/>
        </pc:sldMkLst>
        <pc:spChg chg="mod ord">
          <ac:chgData name="alaliberte78" userId="S::alaliberte78@scol.qc.ca::28c1c80e-77e1-4f47-8604-5e4b668fd162" providerId="AD" clId="Web-{519BC016-A579-4ED2-A888-DAF8FF175BA6}" dt="2022-02-15T16:45:01.095" v="64"/>
          <ac:spMkLst>
            <pc:docMk/>
            <pc:sldMk cId="2632732412" sldId="260"/>
            <ac:spMk id="2" creationId="{FB5078D2-72BD-4DDD-8B10-8449E619CFF4}"/>
          </ac:spMkLst>
        </pc:spChg>
        <pc:spChg chg="del mod">
          <ac:chgData name="alaliberte78" userId="S::alaliberte78@scol.qc.ca::28c1c80e-77e1-4f47-8604-5e4b668fd162" providerId="AD" clId="Web-{519BC016-A579-4ED2-A888-DAF8FF175BA6}" dt="2022-02-15T16:44:09.625" v="62"/>
          <ac:spMkLst>
            <pc:docMk/>
            <pc:sldMk cId="2632732412" sldId="260"/>
            <ac:spMk id="3" creationId="{2A13FDF9-B12D-4C56-8F97-CD7355C93292}"/>
          </ac:spMkLst>
        </pc:spChg>
        <pc:spChg chg="add">
          <ac:chgData name="alaliberte78" userId="S::alaliberte78@scol.qc.ca::28c1c80e-77e1-4f47-8604-5e4b668fd162" providerId="AD" clId="Web-{519BC016-A579-4ED2-A888-DAF8FF175BA6}" dt="2022-02-15T16:45:01.095" v="64"/>
          <ac:spMkLst>
            <pc:docMk/>
            <pc:sldMk cId="2632732412" sldId="260"/>
            <ac:spMk id="9" creationId="{71B2258F-86CA-4D4D-8270-BC05FCDEBFB3}"/>
          </ac:spMkLst>
        </pc:spChg>
        <pc:picChg chg="add mod">
          <ac:chgData name="alaliberte78" userId="S::alaliberte78@scol.qc.ca::28c1c80e-77e1-4f47-8604-5e4b668fd162" providerId="AD" clId="Web-{519BC016-A579-4ED2-A888-DAF8FF175BA6}" dt="2022-02-15T16:45:01.095" v="64"/>
          <ac:picMkLst>
            <pc:docMk/>
            <pc:sldMk cId="2632732412" sldId="260"/>
            <ac:picMk id="4" creationId="{BD6F7728-A363-4BAF-9E91-AB1422DC1362}"/>
          </ac:picMkLst>
        </pc:picChg>
      </pc:sldChg>
      <pc:sldChg chg="addSp delSp modSp new mod setBg">
        <pc:chgData name="alaliberte78" userId="S::alaliberte78@scol.qc.ca::28c1c80e-77e1-4f47-8604-5e4b668fd162" providerId="AD" clId="Web-{519BC016-A579-4ED2-A888-DAF8FF175BA6}" dt="2022-02-15T16:47:22.705" v="85"/>
        <pc:sldMkLst>
          <pc:docMk/>
          <pc:sldMk cId="2247570204" sldId="261"/>
        </pc:sldMkLst>
        <pc:spChg chg="mod">
          <ac:chgData name="alaliberte78" userId="S::alaliberte78@scol.qc.ca::28c1c80e-77e1-4f47-8604-5e4b668fd162" providerId="AD" clId="Web-{519BC016-A579-4ED2-A888-DAF8FF175BA6}" dt="2022-02-15T16:47:22.705" v="85"/>
          <ac:spMkLst>
            <pc:docMk/>
            <pc:sldMk cId="2247570204" sldId="261"/>
            <ac:spMk id="2" creationId="{E46EBFC2-031E-477B-8783-BD7E1E665B57}"/>
          </ac:spMkLst>
        </pc:spChg>
        <pc:spChg chg="del">
          <ac:chgData name="alaliberte78" userId="S::alaliberte78@scol.qc.ca::28c1c80e-77e1-4f47-8604-5e4b668fd162" providerId="AD" clId="Web-{519BC016-A579-4ED2-A888-DAF8FF175BA6}" dt="2022-02-15T16:46:45.549" v="67"/>
          <ac:spMkLst>
            <pc:docMk/>
            <pc:sldMk cId="2247570204" sldId="261"/>
            <ac:spMk id="3" creationId="{7B12182F-6E88-4E35-ACB2-1A47D879CBA8}"/>
          </ac:spMkLst>
        </pc:spChg>
        <pc:spChg chg="add">
          <ac:chgData name="alaliberte78" userId="S::alaliberte78@scol.qc.ca::28c1c80e-77e1-4f47-8604-5e4b668fd162" providerId="AD" clId="Web-{519BC016-A579-4ED2-A888-DAF8FF175BA6}" dt="2022-02-15T16:47:22.705" v="85"/>
          <ac:spMkLst>
            <pc:docMk/>
            <pc:sldMk cId="2247570204" sldId="261"/>
            <ac:spMk id="9" creationId="{D4771268-CB57-404A-9271-370EB28F6090}"/>
          </ac:spMkLst>
        </pc:spChg>
        <pc:picChg chg="add mod ord">
          <ac:chgData name="alaliberte78" userId="S::alaliberte78@scol.qc.ca::28c1c80e-77e1-4f47-8604-5e4b668fd162" providerId="AD" clId="Web-{519BC016-A579-4ED2-A888-DAF8FF175BA6}" dt="2022-02-15T16:47:22.705" v="85"/>
          <ac:picMkLst>
            <pc:docMk/>
            <pc:sldMk cId="2247570204" sldId="261"/>
            <ac:picMk id="4" creationId="{5ED4BB79-7A06-438C-ACA5-B83872824E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3477D1-07D7-4778-BDD6-55B4F4C5C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77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Ariane 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Anne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Laliberté</a:t>
            </a:r>
            <a:endParaRPr lang="en-US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61E1F5D-6D88-45E8-8EF5-71D5B8753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BB93B-3D8A-478D-A29B-D3A5C165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Ariane 5 est un lanceur spatial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C2D25ACF-CA52-49F7-B8A8-03C9953D6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03" b="8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CF6B7-35A7-41EA-B622-56740E0E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France, Europe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7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B8DB61-6EBE-4E6A-A99D-36642D95A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755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8B194-55A1-4659-BA74-FD435CE3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4 juin 1996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6F7728-A363-4BAF-9E91-AB1422DC1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078D2-72BD-4DDD-8B10-8449E619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</a:rPr>
              <a:t>Ariane 5 est un lanceur spatial moyen/lourd de l'Agence spatiale européenne, développé pour placer des satellites sur orbite géostationnaire et des charges lourdes en orbite basse.</a:t>
            </a:r>
          </a:p>
        </p:txBody>
      </p:sp>
    </p:spTree>
    <p:extLst>
      <p:ext uri="{BB962C8B-B14F-4D97-AF65-F5344CB8AC3E}">
        <p14:creationId xmlns:p14="http://schemas.microsoft.com/office/powerpoint/2010/main" val="2632732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BFC2-031E-477B-8783-BD7E1E66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Agence spatiale européenne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ED4BB79-7A06-438C-ACA5-B83872824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95011"/>
            <a:ext cx="6780700" cy="48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Ariane 5</vt:lpstr>
      <vt:lpstr>Ariane 5 est un lanceur spatial </vt:lpstr>
      <vt:lpstr>France, Europe</vt:lpstr>
      <vt:lpstr>4 juin 1996</vt:lpstr>
      <vt:lpstr>Ariane 5 est un lanceur spatial moyen/lourd de l'Agence spatiale européenne, développé pour placer des satellites sur orbite géostationnaire et des charges lourdes en orbite basse.</vt:lpstr>
      <vt:lpstr>Agence spatiale européenne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48</cp:revision>
  <dcterms:created xsi:type="dcterms:W3CDTF">2022-02-15T16:33:36Z</dcterms:created>
  <dcterms:modified xsi:type="dcterms:W3CDTF">2022-02-15T16:47:26Z</dcterms:modified>
</cp:coreProperties>
</file>