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C07E8-6898-48F9-91F4-4735FEA64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752749-AD5C-4003-8032-1AD50069D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7187A1-C20A-4C60-8B63-525930EA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DE2D25-79F9-47EE-9E4E-1B109909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1756B1-BE39-4484-A4A8-DF4322E5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447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44279-67DA-4221-A69C-05226390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17ADC0-0060-4F13-9AF8-8E6BCC034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3D2B4B-EDD3-4274-A613-F0143752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584DCF-2B69-4B72-8EC3-865F1F61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7B8C01-9E23-4BDF-8825-72B1AC51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897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EEA4B0-3E7B-41C7-AE2A-66C86E923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0494CC-E004-4CA4-BA12-F246E78E8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40B936-2531-4275-992C-D4B1F316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5C767B-2807-445E-803B-0CA2FA2E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DF9BF1-4EEB-4F6F-843B-894E3E06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248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704D42-EB96-4134-B073-BF1EF161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1135EF-DD07-47F7-AF78-745EA0640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6F512E-839C-4C1E-A815-FADCD453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28259E-2AAF-4540-AA1B-FB2A8DE6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7ECF56-DA54-4BFD-A3B2-400D617F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012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AEBC4-68BC-4659-B785-3B8A55A1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CF9FD-CF25-4AE6-8A8E-6A4D0B4E4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1E2930-D7F6-42E8-B4BE-E916B7D1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101AC-6683-4D61-998D-2430A8CF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A49872-49D8-4442-801E-2CDA2E24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625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C2F6B-203B-4DBD-BDC9-D022CAA8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C18383-E9D1-4F99-B0DA-E5B389C6D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1D7665-4CA9-405C-8BD0-9D63A0F16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40C9D6-83F0-48F7-AA66-2711A781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77A59D-7659-441A-B5FE-95DA472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715362-B79E-4471-BC42-EB53A7D0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953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BE966-9D9F-4F7E-B124-1A3B1744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522280-0EBD-4742-98B5-77580BEFE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C4D249-C8B1-4F61-ADF9-285F69883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B17A83-1E6B-4DB5-8F38-D9359A19D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2E4148-B280-485A-BD79-BFE3A810C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2E7BED-F524-4623-81D8-73D33BA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D85C71-529B-4E1B-BD27-79702472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8ABA3C-BD61-4A38-95F3-749FE919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751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8FF87-F442-44B0-8DCC-67302D3A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8415C5-7A57-4B45-A929-C6A8527B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5B3C91-C4DE-438B-8996-D002DC33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994FC6-05EF-40E8-992E-5BAA53C7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666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1EC52C-0C92-4C8E-BD17-DFB25E7A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71706C-DD9E-4B6C-8F55-F4E6E13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F5DEE1-C451-4C8C-985F-7E9C49DD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64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52B10-1947-4828-AEA2-CE9268A2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D9D802-6731-4D36-837A-B5CD90E6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3CC660-F840-4C35-A877-C7732CE76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8A8BA8-D00C-4664-AA14-76BBDECC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D1A016-7827-4A52-8233-42336CB4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3598AD-6059-4758-8339-CFA40ED0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58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9D853-55B0-47F3-983F-40996A13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328DC-5B28-49BF-B0F1-03B9E1D93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BB2BEF-6749-45E3-A603-444092C8F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97BD5E-5AAA-4810-9BD2-78AA004C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35ACF2-48E6-416D-84B3-8575D41D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713E26-BE65-4C44-8C26-4D91DBEB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277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862607-90A4-4D54-8BE8-EA394DFF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0A1BC5-C64D-4704-B093-A4E725E03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0C8AF2-013E-45C3-A60E-01AFB9EE1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5920F-08B5-4BA8-8C94-D1FCE2469C6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0BEA9D-55D9-4CBC-A8B2-FD2661B48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5E8CB7-9A67-4C7D-889E-0A464E791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F6C7-E2D3-4135-9240-4DFF58F2D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230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3683B-7F9F-4AF5-A074-38A56A5A82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/>
              <a:t>phenomenes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198A70-DF8A-4334-9C88-1A8DD9402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Samuel  Landry</a:t>
            </a:r>
          </a:p>
        </p:txBody>
      </p:sp>
    </p:spTree>
    <p:extLst>
      <p:ext uri="{BB962C8B-B14F-4D97-AF65-F5344CB8AC3E}">
        <p14:creationId xmlns:p14="http://schemas.microsoft.com/office/powerpoint/2010/main" val="196956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rores boréales : où et quand les voir | Espace pour la vie">
            <a:extLst>
              <a:ext uri="{FF2B5EF4-FFF2-40B4-BE49-F238E27FC236}">
                <a16:creationId xmlns:a16="http://schemas.microsoft.com/office/drawing/2014/main" id="{489316BE-F75C-4906-98DD-0D7554BB87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43B4C5-C01E-4187-81A5-908AC8F5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Aurore Boréales</a:t>
            </a:r>
          </a:p>
        </p:txBody>
      </p:sp>
    </p:spTree>
    <p:extLst>
      <p:ext uri="{BB962C8B-B14F-4D97-AF65-F5344CB8AC3E}">
        <p14:creationId xmlns:p14="http://schemas.microsoft.com/office/powerpoint/2010/main" val="76084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servation des étoiles filantes | Espace pour la vie">
            <a:extLst>
              <a:ext uri="{FF2B5EF4-FFF2-40B4-BE49-F238E27FC236}">
                <a16:creationId xmlns:a16="http://schemas.microsoft.com/office/drawing/2014/main" id="{2E9AAE0D-250C-410F-9A1F-2C4F38080C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8431137-4D39-4731-97FC-66A748CC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Étoiles filantes</a:t>
            </a:r>
          </a:p>
        </p:txBody>
      </p:sp>
    </p:spTree>
    <p:extLst>
      <p:ext uri="{BB962C8B-B14F-4D97-AF65-F5344CB8AC3E}">
        <p14:creationId xmlns:p14="http://schemas.microsoft.com/office/powerpoint/2010/main" val="338074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6B05F8B-BBDE-4AB7-B746-5FAD0F02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C8E7D6-80AD-4617-B105-2690B0FD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Province</a:t>
            </a:r>
          </a:p>
        </p:txBody>
      </p:sp>
    </p:spTree>
    <p:extLst>
      <p:ext uri="{BB962C8B-B14F-4D97-AF65-F5344CB8AC3E}">
        <p14:creationId xmlns:p14="http://schemas.microsoft.com/office/powerpoint/2010/main" val="122653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F1081E9-7FA6-479C-A5BD-C2E23E1DE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ABEE99E-12E8-42C8-833B-27F3F228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</a:t>
            </a:r>
          </a:p>
        </p:txBody>
      </p:sp>
    </p:spTree>
    <p:extLst>
      <p:ext uri="{BB962C8B-B14F-4D97-AF65-F5344CB8AC3E}">
        <p14:creationId xmlns:p14="http://schemas.microsoft.com/office/powerpoint/2010/main" val="134050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77752A3-8591-456D-8B27-72E3207AC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F40BEDE-778E-448D-A579-43E43226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Localité</a:t>
            </a:r>
          </a:p>
        </p:txBody>
      </p:sp>
    </p:spTree>
    <p:extLst>
      <p:ext uri="{BB962C8B-B14F-4D97-AF65-F5344CB8AC3E}">
        <p14:creationId xmlns:p14="http://schemas.microsoft.com/office/powerpoint/2010/main" val="9531643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phenomenes</vt:lpstr>
      <vt:lpstr>Aurore Boréales</vt:lpstr>
      <vt:lpstr>Étoiles filantes</vt:lpstr>
      <vt:lpstr>Province</vt:lpstr>
      <vt:lpstr>MRC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phenomene</dc:title>
  <dc:creator>CSBE</dc:creator>
  <cp:lastModifiedBy>CSBE</cp:lastModifiedBy>
  <cp:revision>4</cp:revision>
  <dcterms:created xsi:type="dcterms:W3CDTF">2022-09-22T14:15:20Z</dcterms:created>
  <dcterms:modified xsi:type="dcterms:W3CDTF">2022-09-22T14:34:14Z</dcterms:modified>
</cp:coreProperties>
</file>