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E0BCD-79D6-49B1-B763-1E1094961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2F93BD-8A4F-493A-BF6D-53A8DBE00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4A1EA-63EA-4393-A38D-DD47AAEE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02D9F-981C-4D91-ADD6-EB9FED6E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CED1E8-B776-4E7F-ABB6-46014E41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86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D1848-1A81-42FE-86B2-75D0C4A3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7B28FB-65BF-4AEB-AE83-37FD41555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5F7A0-5832-4195-8ACF-8DE2A81E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765FEF-EA42-4D3F-8486-779F9FDD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3F37E-9559-4C0F-9CF6-9BA7E4E8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08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15598-D5BF-48CA-A365-5935C65A6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6BF38E-0CB7-452E-81E5-9C3F499EE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1A825F-47F0-4F50-A0BB-4FCA46A8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1F0408-1B32-4DC8-8282-7BF56490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EA242B-86AF-4D68-97D4-AE247394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61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F6109-4E9E-4ADF-B98F-10EB0B48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0F6725-4A9A-48BA-90FF-E13D34842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F66E7-0A42-4CC2-854F-2D11B559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C7BE26-8333-406A-B40F-10E0B05E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DCDD71-EC37-4BEC-A0C0-8B5BA851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42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C1AA5-6064-48DB-B6ED-CBC8B88C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1AB48F-B4E9-4BDA-B941-13966FB2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53A172-E6A1-4297-AB3C-0F55F53C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CB231D-892D-4EDA-A604-1E860417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1A28E-B27C-4183-A845-8B73F0B8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763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3812B-77CB-409A-838C-64F0BF93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586D4-AC3B-48AA-BD30-072286336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0268DC-F50A-46F8-8C09-19B4051B3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2F43FD-001D-4AD1-A2F1-77941D53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3A5EF1-F7DC-4425-B739-80B8E36A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4B984-3237-4CC7-AA6C-937BF157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692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F1B5E-E2D6-4213-90D5-74DCA34A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FA8F00-9756-4C25-8610-9FD41E10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25A057-29C7-4015-8CBB-C74256966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36FBC2-8221-4A89-831C-696BE58F8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0AB431-FF11-42E2-9A73-EAD75DC1B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148698-590F-4CD7-A455-5BA00158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16C43F-E41E-4452-8E9E-155204B1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4A15D5-68C9-4893-8085-6E71832A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B642D-12DE-4D19-BD66-26FA1A8C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7DF2D2-9142-429C-AB1F-78A4ECB3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355764-5259-49AC-941D-11DA0BB9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F2E25B-9DC5-46BE-A2CD-37628E17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968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3FF42B-9146-4DB9-9C8C-53A4B89B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867AA7-E409-4EC9-881C-7172D61D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442C25-B26F-4622-A73D-F9B1C8CC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681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89983-C641-4946-9705-E320C7BA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F56B7-345D-44DB-BA89-A1D4D744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3D776C-939F-4EB0-BE18-0ECFDAE8B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3011EF-0967-4AD4-9274-22AEC509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42ACC5-B2E1-4433-B497-B6F443FB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590DF5-7035-4C2D-A387-52D3FEB1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20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D6F34-AE27-4D31-B47F-62DC9748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5F5F16-C8B6-4BD5-A8E9-7740942C4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26BD2C-77FF-439A-BAD0-3EA6C3CB2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95028A-4165-4467-8034-7B1C5817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C0FAD-E06C-411F-B83A-36D5BD29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469C7-8959-4F9A-B189-524518D5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61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D78DD9-9A2F-405A-9D19-A59AF782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2B799-B6EB-4A8E-8F84-C64A98A2B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8E5C6-BFCF-4719-9A14-F62C00BE6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89CE6-A523-4FCC-A971-37E6F8D0F187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8771C-A459-44A1-9B48-39B59BA85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09603B-3C36-4717-B860-86700B4AB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9F2C-AE94-454D-8030-DA90F65FD5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99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882A3-5C3B-451E-BC71-867358444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 </a:t>
            </a:r>
            <a:r>
              <a:rPr lang="fr-CA" dirty="0" err="1"/>
              <a:t>board</a:t>
            </a:r>
            <a:br>
              <a:rPr lang="fr-CA" dirty="0"/>
            </a:br>
            <a:r>
              <a:rPr lang="fr-CA" sz="4400" dirty="0"/>
              <a:t>Fait par Samuel Landry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653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75836CF-1A10-415F-BCD8-5EAABEBC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0612"/>
            <a:ext cx="12192000" cy="59973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678FE4-76F9-4CE0-A1C7-F4F4362BC949}"/>
              </a:ext>
            </a:extLst>
          </p:cNvPr>
          <p:cNvSpPr txBox="1"/>
          <p:nvPr/>
        </p:nvSpPr>
        <p:spPr>
          <a:xfrm>
            <a:off x="5690795" y="430306"/>
            <a:ext cx="434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Tomorrow's getting harder, make no mistake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692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Rendez-vous avec le Destin : le court-métrage avec Maggie Simpson">
            <a:extLst>
              <a:ext uri="{FF2B5EF4-FFF2-40B4-BE49-F238E27FC236}">
                <a16:creationId xmlns:a16="http://schemas.microsoft.com/office/drawing/2014/main" id="{46A90804-0A0D-4837-A452-B258FD51C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976"/>
            <a:ext cx="12192000" cy="58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9F0290-0951-4D95-B964-377523FD60E9}"/>
              </a:ext>
            </a:extLst>
          </p:cNvPr>
          <p:cNvSpPr txBox="1"/>
          <p:nvPr/>
        </p:nvSpPr>
        <p:spPr>
          <a:xfrm>
            <a:off x="5378824" y="527125"/>
            <a:ext cx="317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just want to live while I'm alive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231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Simpson. On sait enfin où se trouve Springfield !">
            <a:extLst>
              <a:ext uri="{FF2B5EF4-FFF2-40B4-BE49-F238E27FC236}">
                <a16:creationId xmlns:a16="http://schemas.microsoft.com/office/drawing/2014/main" id="{51948265-CF3D-4949-852B-C2E13DA33A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398"/>
            <a:ext cx="12192000" cy="62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4BBC65-9573-495E-8557-619150F5EB50}"/>
              </a:ext>
            </a:extLst>
          </p:cNvPr>
          <p:cNvSpPr txBox="1"/>
          <p:nvPr/>
        </p:nvSpPr>
        <p:spPr>
          <a:xfrm>
            <a:off x="6185647" y="238474"/>
            <a:ext cx="224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202124"/>
                </a:solidFill>
                <a:latin typeface="arial" panose="020B0604020202020204" pitchFamily="34" charset="0"/>
              </a:rPr>
              <a:t>It's my life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48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Simpson : les meilleures phrases de Bart au tableau - AlloCiné">
            <a:extLst>
              <a:ext uri="{FF2B5EF4-FFF2-40B4-BE49-F238E27FC236}">
                <a16:creationId xmlns:a16="http://schemas.microsoft.com/office/drawing/2014/main" id="{5D9A1013-C3BC-423F-9627-A13C55CAF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670"/>
            <a:ext cx="12192000" cy="6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F5D2CA8-297E-44C5-AEBF-BCFC1D103F37}"/>
              </a:ext>
            </a:extLst>
          </p:cNvPr>
          <p:cNvSpPr txBox="1"/>
          <p:nvPr/>
        </p:nvSpPr>
        <p:spPr>
          <a:xfrm>
            <a:off x="7003228" y="279699"/>
            <a:ext cx="282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 </a:t>
            </a:r>
            <a:r>
              <a:rPr lang="en-US" dirty="0" err="1"/>
              <a:t>ain't</a:t>
            </a:r>
            <a:r>
              <a:rPr lang="en-US" dirty="0"/>
              <a:t> </a:t>
            </a:r>
            <a:r>
              <a:rPr lang="en-US" dirty="0" err="1"/>
              <a:t>gonna</a:t>
            </a:r>
            <a:r>
              <a:rPr lang="en-US" dirty="0"/>
              <a:t> live forever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1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1AB9432-F496-4F33-A9F8-4C2520E7A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01"/>
          <a:stretch/>
        </p:blipFill>
        <p:spPr>
          <a:xfrm>
            <a:off x="107576" y="742278"/>
            <a:ext cx="11984019" cy="61157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E28660-FF57-4A44-B082-428DB95F733A}"/>
              </a:ext>
            </a:extLst>
          </p:cNvPr>
          <p:cNvSpPr txBox="1"/>
          <p:nvPr/>
        </p:nvSpPr>
        <p:spPr>
          <a:xfrm>
            <a:off x="5335793" y="372946"/>
            <a:ext cx="218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it's now or never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471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rt Simpson (760) – FiGPiN">
            <a:extLst>
              <a:ext uri="{FF2B5EF4-FFF2-40B4-BE49-F238E27FC236}">
                <a16:creationId xmlns:a16="http://schemas.microsoft.com/office/drawing/2014/main" id="{B972677C-70A9-4DC4-9FF8-52B27C10C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8"/>
          <a:stretch/>
        </p:blipFill>
        <p:spPr bwMode="auto">
          <a:xfrm>
            <a:off x="0" y="666974"/>
            <a:ext cx="12191999" cy="61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877B3D-D67E-4924-ACF3-5DCE13BB4486}"/>
              </a:ext>
            </a:extLst>
          </p:cNvPr>
          <p:cNvSpPr txBox="1"/>
          <p:nvPr/>
        </p:nvSpPr>
        <p:spPr>
          <a:xfrm>
            <a:off x="5185186" y="355002"/>
            <a:ext cx="311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'Cause</a:t>
            </a:r>
            <a:r>
              <a:rPr lang="en-US" dirty="0"/>
              <a:t> I </a:t>
            </a:r>
            <a:r>
              <a:rPr lang="en-US" dirty="0" err="1"/>
              <a:t>ain't</a:t>
            </a:r>
            <a:r>
              <a:rPr lang="en-US" dirty="0"/>
              <a:t> </a:t>
            </a:r>
            <a:r>
              <a:rPr lang="en-US" dirty="0" err="1"/>
              <a:t>gonna</a:t>
            </a:r>
            <a:r>
              <a:rPr lang="en-US" dirty="0"/>
              <a:t> live forever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778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Cabane de Bart :)">
            <a:extLst>
              <a:ext uri="{FF2B5EF4-FFF2-40B4-BE49-F238E27FC236}">
                <a16:creationId xmlns:a16="http://schemas.microsoft.com/office/drawing/2014/main" id="{4DA774BC-51EC-484A-8907-5AE4EE203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3" b="41203"/>
          <a:stretch/>
        </p:blipFill>
        <p:spPr bwMode="auto">
          <a:xfrm>
            <a:off x="0" y="774550"/>
            <a:ext cx="12191999" cy="6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6CB9BA-B876-4784-A0EC-8F4E79322C49}"/>
              </a:ext>
            </a:extLst>
          </p:cNvPr>
          <p:cNvSpPr txBox="1"/>
          <p:nvPr/>
        </p:nvSpPr>
        <p:spPr>
          <a:xfrm>
            <a:off x="4970033" y="268941"/>
            <a:ext cx="34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silent prayer for faith-departed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640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on Simpson">
            <a:extLst>
              <a:ext uri="{FF2B5EF4-FFF2-40B4-BE49-F238E27FC236}">
                <a16:creationId xmlns:a16="http://schemas.microsoft.com/office/drawing/2014/main" id="{FAB8E870-F8A3-4C68-84BE-E63631578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004"/>
            <a:ext cx="12191999" cy="61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9AC024-47AB-4869-83DD-C5D02EDDEEDA}"/>
              </a:ext>
            </a:extLst>
          </p:cNvPr>
          <p:cNvSpPr txBox="1"/>
          <p:nvPr/>
        </p:nvSpPr>
        <p:spPr>
          <a:xfrm>
            <a:off x="5357308" y="301214"/>
            <a:ext cx="17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It's</a:t>
            </a:r>
            <a:r>
              <a:rPr lang="fr-CA" dirty="0"/>
              <a:t> </a:t>
            </a:r>
            <a:r>
              <a:rPr lang="fr-CA" dirty="0" err="1"/>
              <a:t>now</a:t>
            </a:r>
            <a:r>
              <a:rPr lang="fr-CA" dirty="0"/>
              <a:t> or </a:t>
            </a:r>
            <a:r>
              <a:rPr lang="fr-CA" dirty="0" err="1"/>
              <a:t>never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828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 Dark Secrets You Didn't Know About Bart Simpson - YouTube">
            <a:extLst>
              <a:ext uri="{FF2B5EF4-FFF2-40B4-BE49-F238E27FC236}">
                <a16:creationId xmlns:a16="http://schemas.microsoft.com/office/drawing/2014/main" id="{EFCD1D55-79B3-4BB8-918E-D768D0EA2C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004"/>
            <a:ext cx="12192000" cy="61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B64A73-E08E-43E3-8D27-D29BC12207DB}"/>
              </a:ext>
            </a:extLst>
          </p:cNvPr>
          <p:cNvSpPr txBox="1"/>
          <p:nvPr/>
        </p:nvSpPr>
        <p:spPr>
          <a:xfrm>
            <a:off x="5292762" y="430306"/>
            <a:ext cx="113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It's</a:t>
            </a:r>
            <a:r>
              <a:rPr lang="fr-CA" dirty="0"/>
              <a:t> </a:t>
            </a:r>
            <a:r>
              <a:rPr lang="fr-CA" dirty="0" err="1"/>
              <a:t>my</a:t>
            </a:r>
            <a:r>
              <a:rPr lang="fr-CA" dirty="0"/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110561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sonnages - Milhouse Van Houten">
            <a:extLst>
              <a:ext uri="{FF2B5EF4-FFF2-40B4-BE49-F238E27FC236}">
                <a16:creationId xmlns:a16="http://schemas.microsoft.com/office/drawing/2014/main" id="{92D687BF-94B3-40F2-A24E-5947754CD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2278"/>
            <a:ext cx="12192000" cy="611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626069-89CB-404C-B13E-D9290573C7AB}"/>
              </a:ext>
            </a:extLst>
          </p:cNvPr>
          <p:cNvSpPr txBox="1"/>
          <p:nvPr/>
        </p:nvSpPr>
        <p:spPr>
          <a:xfrm>
            <a:off x="5142155" y="344245"/>
            <a:ext cx="506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You're </a:t>
            </a:r>
            <a:r>
              <a:rPr lang="en-US" dirty="0" err="1"/>
              <a:t>gonna</a:t>
            </a:r>
            <a:r>
              <a:rPr lang="en-US" dirty="0"/>
              <a:t> hear my voice when I shout it out loud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5816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Grand écran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Story board Fait par Samuel Landry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 Fait par Samuel Landry</dc:title>
  <dc:creator>CSBE</dc:creator>
  <cp:lastModifiedBy>CSBE</cp:lastModifiedBy>
  <cp:revision>4</cp:revision>
  <dcterms:created xsi:type="dcterms:W3CDTF">2022-11-17T15:33:13Z</dcterms:created>
  <dcterms:modified xsi:type="dcterms:W3CDTF">2022-11-17T15:53:09Z</dcterms:modified>
</cp:coreProperties>
</file>