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8" d="100"/>
          <a:sy n="58" d="100"/>
        </p:scale>
        <p:origin x="4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E8C0-FA6A-4FAA-A885-17786AB3B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E779B61-0EF8-4CBC-8C0B-23BDA2250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A8E8F6-D9BF-4608-AF64-E7BB7459A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C0EF5-B2A5-4D46-84CD-A283ECFFE76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0E959C-B73E-4DD9-A787-17809AD89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CC0436-59C6-40E7-9748-2AA42BA46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429C-F001-4932-9E34-241A8299DE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62422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50388E-D4D9-466E-8E78-A03247AB8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CF97DED-EB99-4634-A2BB-2AD29AF864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8175E9-74A8-494B-B702-E3893BF1C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C0EF5-B2A5-4D46-84CD-A283ECFFE76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AA5E3E-B997-4874-9404-D7E9667DD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2FAF8DF-0CBF-4461-AD00-869C83DA4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429C-F001-4932-9E34-241A8299DE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512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795666D-B94A-4264-A1DA-BBDC16115B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36FE440-1760-40F0-9CD5-28A6CADEAB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B5B6E8-1426-444F-AD3D-453B03ABD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C0EF5-B2A5-4D46-84CD-A283ECFFE76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D6DA37-AF1C-46CA-A8F2-F1BB9D091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B96C03-69D1-45B7-937F-38A0FBAFD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429C-F001-4932-9E34-241A8299DE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89588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1D91B8-9BF4-4AFD-8E1A-8741A5490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CD990F-EF27-471D-885E-A7CBFA334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D62F0B-3EFC-4B37-A29B-F4B00859B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C0EF5-B2A5-4D46-84CD-A283ECFFE76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E15D67E-6C7C-4B5C-B693-42E873704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4EDCCDC-5C2B-47E4-8EF6-129033DB4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429C-F001-4932-9E34-241A8299DE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7455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22F758-1DDC-456B-A28B-2F1F6EB6A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3CE4A8B-8301-4DD3-A921-28F23D4F4E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1A719F-1FF7-4ED1-AF0F-28A3A0616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C0EF5-B2A5-4D46-84CD-A283ECFFE76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3453CB6-BFA2-4F2E-91E7-158C33C7B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13C305-F03E-4314-8DCF-D30224FBB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429C-F001-4932-9E34-241A8299DE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2694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AD8BC1-DA8D-4A6E-A502-0FDC6D298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2A4C63-7509-4BE9-9B60-115D0EDBBE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F4E3BF4-4619-4FD8-8D89-7C6529AA79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2AE49ED-7909-4CC9-91C6-982074F10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C0EF5-B2A5-4D46-84CD-A283ECFFE76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B54CC7-CF88-43AC-8952-CCEA531FA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636817-9C9A-46B5-882A-32F8F9704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429C-F001-4932-9E34-241A8299DE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420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EF208D2-4C22-465D-98CF-1B7FEAC8A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5046933-E8A4-4195-8EB2-A05D92E15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3D8FA61-91CA-4C45-BFF6-67539D08E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B543535-D853-44C3-8BE3-C7DF54F4B4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97960EB-9149-4D17-B8F9-43B79C228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DE1F9BA-56C7-455C-8912-5F428CA57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C0EF5-B2A5-4D46-84CD-A283ECFFE76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D847F0C-ED24-4A2E-B5C1-4FF73D054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708DE90-504B-48D9-892D-784F11B0D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429C-F001-4932-9E34-241A8299DE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4381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C260AC-61CB-466B-81C1-8A927A7A4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A23783F-D9AD-4492-AB6C-2F3C07B7E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C0EF5-B2A5-4D46-84CD-A283ECFFE76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08026A9-80ED-41A4-8EDA-3D3ECDA78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340A1AA-E3FF-42FB-93D3-204EA007F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429C-F001-4932-9E34-241A8299DE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37071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70DBE71-99AC-4187-AAC5-46DEA60C5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C0EF5-B2A5-4D46-84CD-A283ECFFE76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B619244-D326-48AB-97E3-F3C36F86B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A4F426-963E-403F-A48B-3B90707B6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429C-F001-4932-9E34-241A8299DE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3703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F7A9D7-2271-4046-A5D0-8C6513C93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836B9C-D037-407B-8415-42B60D7E2A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13525F0-60A6-48E6-92C8-7A3A9AE8B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0268CC1-10A0-4583-8D59-A441F9EB9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C0EF5-B2A5-4D46-84CD-A283ECFFE76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1E58E4C-9FF3-43CE-8338-335215650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4C36749-AD1E-44D2-A696-201BFB491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429C-F001-4932-9E34-241A8299DE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408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256C7D-08D7-4D06-B4CA-98AE1850D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2365E22-5D86-491D-8BF6-882EAC2375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26C7D68-13ED-4238-8F71-8285B8CCD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024E54E-85E2-41B2-BEED-C0BF8B3AE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C0EF5-B2A5-4D46-84CD-A283ECFFE76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7ED660E-F85B-4A70-AFFE-0236255A8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B8F3FB9-9EBF-4D62-8208-68FF13937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F429C-F001-4932-9E34-241A8299DE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77051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9B535DD-8B76-4FC1-867B-32A2D2DEB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12B450-BE2A-4D8C-8915-C7F3D57A4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FD292E-C36A-4AA6-A919-792ABDD698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C0EF5-B2A5-4D46-84CD-A283ECFFE762}" type="datetimeFigureOut">
              <a:rPr lang="fr-CA" smtClean="0"/>
              <a:t>2021-09-03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775C59-1C1A-4D1F-8E41-AF9EDADDC9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CA5A76-71D5-442F-879B-04F945E34C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F429C-F001-4932-9E34-241A8299DEC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748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8D111C-54CB-4124-BE81-F019AAD1E4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6830" y="574978"/>
            <a:ext cx="9144000" cy="329014"/>
          </a:xfrm>
        </p:spPr>
        <p:txBody>
          <a:bodyPr>
            <a:noAutofit/>
          </a:bodyPr>
          <a:lstStyle/>
          <a:p>
            <a:r>
              <a:rPr lang="fr-CA" sz="2400" dirty="0"/>
              <a:t>Fusée de Samuel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D0CF32C-CA08-4E62-A2E1-55E16C4E83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42908"/>
            <a:ext cx="9144000" cy="814892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4" name="Organigramme : Procédé 3">
            <a:extLst>
              <a:ext uri="{FF2B5EF4-FFF2-40B4-BE49-F238E27FC236}">
                <a16:creationId xmlns:a16="http://schemas.microsoft.com/office/drawing/2014/main" id="{94582CD7-FFB6-4E0A-87FF-65C2B0355FFD}"/>
              </a:ext>
            </a:extLst>
          </p:cNvPr>
          <p:cNvSpPr/>
          <p:nvPr/>
        </p:nvSpPr>
        <p:spPr>
          <a:xfrm rot="5400000">
            <a:off x="4242784" y="3782191"/>
            <a:ext cx="3679116" cy="329014"/>
          </a:xfrm>
          <a:prstGeom prst="flowChartProcess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isocèle 5">
            <a:extLst>
              <a:ext uri="{FF2B5EF4-FFF2-40B4-BE49-F238E27FC236}">
                <a16:creationId xmlns:a16="http://schemas.microsoft.com/office/drawing/2014/main" id="{5344BE4D-19DC-488D-A392-5A4738BF9DB6}"/>
              </a:ext>
            </a:extLst>
          </p:cNvPr>
          <p:cNvSpPr/>
          <p:nvPr/>
        </p:nvSpPr>
        <p:spPr>
          <a:xfrm>
            <a:off x="5732030" y="1305042"/>
            <a:ext cx="727934" cy="816223"/>
          </a:xfrm>
          <a:prstGeom prst="triangle">
            <a:avLst>
              <a:gd name="adj" fmla="val 52956"/>
            </a:avLst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>
            <a:extLst>
              <a:ext uri="{FF2B5EF4-FFF2-40B4-BE49-F238E27FC236}">
                <a16:creationId xmlns:a16="http://schemas.microsoft.com/office/drawing/2014/main" id="{28165B67-319A-44F8-8913-E92527A59088}"/>
              </a:ext>
            </a:extLst>
          </p:cNvPr>
          <p:cNvSpPr/>
          <p:nvPr/>
        </p:nvSpPr>
        <p:spPr>
          <a:xfrm>
            <a:off x="6246849" y="4865145"/>
            <a:ext cx="617214" cy="1215613"/>
          </a:xfrm>
          <a:prstGeom prst="rtTriangl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Triangle rectangle 8">
            <a:extLst>
              <a:ext uri="{FF2B5EF4-FFF2-40B4-BE49-F238E27FC236}">
                <a16:creationId xmlns:a16="http://schemas.microsoft.com/office/drawing/2014/main" id="{2CEADD26-D454-47E1-8B56-998B01A86633}"/>
              </a:ext>
            </a:extLst>
          </p:cNvPr>
          <p:cNvSpPr/>
          <p:nvPr/>
        </p:nvSpPr>
        <p:spPr>
          <a:xfrm flipH="1">
            <a:off x="5314278" y="4855056"/>
            <a:ext cx="617215" cy="1215613"/>
          </a:xfrm>
          <a:prstGeom prst="rtTriangl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Signe Moins 12">
            <a:extLst>
              <a:ext uri="{FF2B5EF4-FFF2-40B4-BE49-F238E27FC236}">
                <a16:creationId xmlns:a16="http://schemas.microsoft.com/office/drawing/2014/main" id="{FB9FDE21-B545-4B21-A76F-5E00DA435FFA}"/>
              </a:ext>
            </a:extLst>
          </p:cNvPr>
          <p:cNvSpPr/>
          <p:nvPr/>
        </p:nvSpPr>
        <p:spPr>
          <a:xfrm>
            <a:off x="6050281" y="3498247"/>
            <a:ext cx="77779" cy="4109421"/>
          </a:xfrm>
          <a:prstGeom prst="mathMinus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F075B6-DA6F-492A-9FC9-2CBC1881AEA5}"/>
              </a:ext>
            </a:extLst>
          </p:cNvPr>
          <p:cNvSpPr/>
          <p:nvPr/>
        </p:nvSpPr>
        <p:spPr>
          <a:xfrm rot="5400000">
            <a:off x="4256439" y="3746646"/>
            <a:ext cx="3679117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Samuel</a:t>
            </a:r>
            <a:endParaRPr lang="fr-FR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148146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4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Fusée de Samuel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Fusée de Samuel</dc:title>
  <dc:creator>CSBE</dc:creator>
  <cp:lastModifiedBy>CSBE</cp:lastModifiedBy>
  <cp:revision>2</cp:revision>
  <dcterms:created xsi:type="dcterms:W3CDTF">2021-09-03T18:06:43Z</dcterms:created>
  <dcterms:modified xsi:type="dcterms:W3CDTF">2021-09-03T18:14:54Z</dcterms:modified>
</cp:coreProperties>
</file>