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6B5D6-55EE-40CE-9602-9F8BA4B86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D1DC87-4024-4DBF-8780-75691D218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931128-4DC3-4DFE-AC83-B12DF63E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0BECEE-D73A-4435-9494-C8E740CA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5C44D0-2B22-458C-977D-D83F2F9DE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71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BC867-D6AA-4508-BA54-2C79ACE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1149C7-8A50-4F67-A329-6D61481BB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06FC96-12C2-4ACF-85EF-78B51BA0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332EA5-15BD-4BAA-B8A6-ACBC7435E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CDB71-C02B-4D49-A1CF-036B6548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84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FAA707-B067-4B0C-93AC-98957FE57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8B5A3F-8FBE-43B4-A737-3635F755E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3081A5-81A8-43F7-B8F3-059A515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A56CA-7A0A-4067-BFD0-17D336A3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D6C7E1-F561-417E-BDFD-21AF6DF5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553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92E56-C158-4BFE-910E-E506DE82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C99701-35FC-448B-94A7-3D0CB20F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D08F5C-1B53-4D90-9EC6-A4D08CBE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03202B-75C6-4DE7-8DFD-BDB9D5FEC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093DEC-2C91-4AAF-BF98-874BA941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3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9E451-4533-496D-B18A-B8457B5D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8EE602-DF00-4CBF-9273-E5BF74B1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6FD776-430D-4149-8ABE-A5F34ADE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69A3D8-C918-40CB-8AF3-5D0F61D5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8C254A-5961-43D1-B9AD-EDA8B6D7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55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1D659-8A4C-43F9-8C62-D8EEBCF9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E4E485-AA9F-4B23-9DCE-F1836E1F6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DEBB5D-D290-4CA4-A209-5BF3A23E4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1FC12A-51F5-42B3-B3EE-A066442E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D692BA-5AD9-406E-BA22-1AAF1EB0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E5129C-9560-43C5-BAA6-9E1725F4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891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C5CEA-B487-4809-A6F1-1BF6EFA0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FD4286-61FD-456C-A9EC-CC940779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2796E8-717B-47C5-8338-5ED2D68C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E08175-A1C3-4C89-92EF-C31D43AB7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83EE33-A6F2-4AC1-9A74-AFBA6D26F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FF0D32-66CE-4E16-8D46-9A60624D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6E1F45-F30D-4D9B-908E-92E59906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A1AA08-6912-427F-952F-27F43CEA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971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C936B6-9907-4D3F-B1F1-BCCBA7F1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822D71-57C6-49D9-81AD-D25572D8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ECB01E-D31A-409D-8072-8D540698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C8F3A7-9167-4F70-8E98-A04331CA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68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0B854DB-C005-4523-BCD5-81DC0BD2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D6AD78-1E7B-4CBC-B4AB-88A52771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53BFEB-CEB6-476C-8B73-A36F34D9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29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F44D0-1D46-4247-829D-C9F6F114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036810-AADA-4B52-836B-EE883C26C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3EDC12-301A-4200-B197-5024F74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07589B-B3BD-4528-ADFB-CE84E4FC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3617C8-908C-42B2-978A-D8718A20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1C0EFC-6884-414C-9EC9-73175485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5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5D980-A4E4-4130-9F42-169DFFC0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1C70210-0914-4E6C-81A2-3332BEC5B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9B3E7D-0D6D-4795-99A5-76D6F228A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891582-DD40-4233-976F-4357AC03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CAFD4F-26FC-48FC-9773-A3EEDD75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A4328F-5C80-4615-BBD5-A77E52AA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20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CA82A3-1FBC-4582-9057-CB14E5F6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7A3295-8DF6-4A61-A41C-5D6781368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C2DD1D-C8E0-46C1-8341-9B1E1BF71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6630-BF73-4DDE-9931-70B16B5A352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8F4D1A-9686-45AE-93A6-D373ADD42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FD788E-B67B-48D7-8387-B232F7AEE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76BB-2753-465E-B3BA-25D5570704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742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2F138-5482-47B9-B60A-DF9402380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830" y="107577"/>
            <a:ext cx="8796169" cy="817582"/>
          </a:xfrm>
        </p:spPr>
        <p:txBody>
          <a:bodyPr>
            <a:normAutofit fontScale="90000"/>
          </a:bodyPr>
          <a:lstStyle/>
          <a:p>
            <a:r>
              <a:rPr lang="fr-CA" dirty="0"/>
              <a:t>Alfred Wegener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CF2DAE-8CE6-49B3-82A7-374B59E81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2835" y="1129553"/>
            <a:ext cx="7705164" cy="4128246"/>
          </a:xfrm>
        </p:spPr>
        <p:txBody>
          <a:bodyPr/>
          <a:lstStyle/>
          <a:p>
            <a:pPr algn="l"/>
            <a:r>
              <a:rPr lang="fr-CA" dirty="0"/>
              <a:t>Nationalité: Allemand</a:t>
            </a:r>
          </a:p>
          <a:p>
            <a:pPr algn="l"/>
            <a:r>
              <a:rPr lang="fr-CA" dirty="0"/>
              <a:t>Née: 1 novembre 1880</a:t>
            </a:r>
          </a:p>
          <a:p>
            <a:pPr algn="l"/>
            <a:r>
              <a:rPr lang="fr-CA" dirty="0"/>
              <a:t>Décès: novembre 1930</a:t>
            </a:r>
          </a:p>
          <a:p>
            <a:pPr algn="l"/>
            <a:r>
              <a:rPr lang="fr-CA" dirty="0"/>
              <a:t>Découverte: la </a:t>
            </a:r>
            <a:r>
              <a:rPr lang="fr-CA" dirty="0" err="1"/>
              <a:t>dèrive</a:t>
            </a:r>
            <a:r>
              <a:rPr lang="fr-CA" dirty="0"/>
              <a:t> des continents</a:t>
            </a:r>
          </a:p>
        </p:txBody>
      </p:sp>
      <p:pic>
        <p:nvPicPr>
          <p:cNvPr id="1026" name="Picture 2" descr="Alfred Wegener | Biography, Theory, &amp; Facts | Britannica">
            <a:extLst>
              <a:ext uri="{FF2B5EF4-FFF2-40B4-BE49-F238E27FC236}">
                <a16:creationId xmlns:a16="http://schemas.microsoft.com/office/drawing/2014/main" id="{5BD42F82-AB4D-41CC-924D-B9AE6149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173"/>
            <a:ext cx="2962835" cy="222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e l'Allemagne — Wikipédia">
            <a:extLst>
              <a:ext uri="{FF2B5EF4-FFF2-40B4-BE49-F238E27FC236}">
                <a16:creationId xmlns:a16="http://schemas.microsoft.com/office/drawing/2014/main" id="{D9E162B0-0FE9-40AC-98F0-45988EA52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3660"/>
            <a:ext cx="2143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 Dérive des Continents">
            <a:extLst>
              <a:ext uri="{FF2B5EF4-FFF2-40B4-BE49-F238E27FC236}">
                <a16:creationId xmlns:a16="http://schemas.microsoft.com/office/drawing/2014/main" id="{610430CA-387F-4E8B-8597-39EF6132F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9535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 Dérive des Continents">
            <a:extLst>
              <a:ext uri="{FF2B5EF4-FFF2-40B4-BE49-F238E27FC236}">
                <a16:creationId xmlns:a16="http://schemas.microsoft.com/office/drawing/2014/main" id="{27A3D6FC-1302-4BC1-ABA1-993A795A7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7" y="3842943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414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Alfred 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1</cp:revision>
  <dcterms:created xsi:type="dcterms:W3CDTF">2022-04-01T14:43:21Z</dcterms:created>
  <dcterms:modified xsi:type="dcterms:W3CDTF">2022-04-01T14:43:32Z</dcterms:modified>
</cp:coreProperties>
</file>