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55DD4-3001-4AEB-89B7-C3AB45586693}" v="163" dt="2022-02-15T16:42:20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8" /><Relationship Type="http://schemas.openxmlformats.org/officeDocument/2006/relationships/slide" Target="slides/slide2.xml" Id="rId3" /><Relationship Type="http://schemas.openxmlformats.org/officeDocument/2006/relationships/viewProps" Target="viewProp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presProps" Target="presProps.xml" Id="rId6" /><Relationship Type="http://schemas.microsoft.com/office/2015/10/relationships/revisionInfo" Target="revisionInfo.xml" Id="rId11" /><Relationship Type="http://schemas.openxmlformats.org/officeDocument/2006/relationships/slide" Target="slides/slide4.xml" Id="rId5" /><Relationship Type="http://schemas.openxmlformats.org/officeDocument/2006/relationships/slide" Target="slides/slide3.xml" Id="rId4" /><Relationship Type="http://schemas.openxmlformats.org/officeDocument/2006/relationships/tableStyles" Target="tableStyle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>
            <a:extLst>
              <a:ext uri="{FF2B5EF4-FFF2-40B4-BE49-F238E27FC236}">
                <a16:creationId xmlns:a16="http://schemas.microsoft.com/office/drawing/2014/main" id="{C42D8E5E-6E27-4637-A5B0-CD2D5811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r-CA" sz="4000">
                <a:cs typeface="Calibri Light"/>
              </a:rPr>
              <a:t>Atlantis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2000">
                <a:cs typeface="Calibri"/>
              </a:rPr>
              <a:t>Fait par Samuel Landry</a:t>
            </a:r>
            <a:endParaRPr lang="fr-CA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AC677-440F-44D3-9FD8-61299ACAD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CA" sz="3200" dirty="0">
              <a:cs typeface="Calibri"/>
            </a:endParaRPr>
          </a:p>
          <a:p>
            <a:r>
              <a:rPr lang="fr-CA" dirty="0">
                <a:cs typeface="Calibri"/>
              </a:rPr>
              <a:t>Navette spatial (Atlantis)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37294C0-B37C-40CA-B02E-5078677DD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61" r="1788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137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B66AE6B-2EBC-46FA-ABBB-1A0CACBCD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9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2EF6E9-0C2C-4F84-935B-C3259BF0C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Pays</a:t>
            </a:r>
          </a:p>
          <a:p>
            <a:r>
              <a:rPr lang="fr-CA" dirty="0">
                <a:cs typeface="Calibri"/>
              </a:rPr>
              <a:t>Qui appartient Atlantis (</a:t>
            </a:r>
            <a:r>
              <a:rPr lang="fr-CA" err="1">
                <a:cs typeface="Calibri"/>
              </a:rPr>
              <a:t>nasa</a:t>
            </a:r>
            <a:r>
              <a:rPr lang="fr-CA" dirty="0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811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7E1E72-23E5-4177-8887-F9592B20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" y="-299"/>
            <a:ext cx="12183372" cy="68529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600" dirty="0">
                <a:cs typeface="Calibri"/>
              </a:rPr>
              <a:t>3 octobre 1985 première mission</a:t>
            </a:r>
            <a:endParaRPr lang="fr-FR"/>
          </a:p>
          <a:p>
            <a:endParaRPr lang="fr-CA" sz="3600" dirty="0">
              <a:cs typeface="Calibri"/>
            </a:endParaRPr>
          </a:p>
          <a:p>
            <a:r>
              <a:rPr lang="fr-CA" sz="3600" dirty="0">
                <a:cs typeface="Calibri"/>
              </a:rPr>
              <a:t>10 avril 1984 date de construction</a:t>
            </a:r>
          </a:p>
          <a:p>
            <a:endParaRPr lang="fr-CA" sz="3600" dirty="0">
              <a:cs typeface="Calibri"/>
            </a:endParaRPr>
          </a:p>
          <a:p>
            <a:r>
              <a:rPr lang="fr-CA" sz="3600" dirty="0">
                <a:cs typeface="Calibri"/>
              </a:rPr>
              <a:t>21 juillet 2011 date fin de programme</a:t>
            </a:r>
          </a:p>
        </p:txBody>
      </p:sp>
    </p:spTree>
    <p:extLst>
      <p:ext uri="{BB962C8B-B14F-4D97-AF65-F5344CB8AC3E}">
        <p14:creationId xmlns:p14="http://schemas.microsoft.com/office/powerpoint/2010/main" val="42344535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Atlantis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53</cp:revision>
  <dcterms:created xsi:type="dcterms:W3CDTF">2022-02-15T16:30:03Z</dcterms:created>
  <dcterms:modified xsi:type="dcterms:W3CDTF">2022-02-15T16:42:20Z</dcterms:modified>
</cp:coreProperties>
</file>