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C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0F7029-16F3-49EB-ADC4-ABD5F91237D9}" v="58" dt="2022-01-07T19:01:44.567"/>
    <p1510:client id="{8C4F9A00-5D90-5317-0CB6-1B9814FD020F}" v="7" dt="2022-01-12T14:40:35.432"/>
    <p1510:client id="{C6CA8FCC-1B42-5BEE-210A-CD085165D8BE}" v="74" dt="2022-01-10T20:45:28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64A8DC-C4AF-4652-AC32-ADFAD1738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47FE07-1509-4618-BFDD-2F2A07A12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83199F-26E1-4DB1-9CA8-7E8CED4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972CB-BD9A-4995-92F2-5CC190BF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CFE87-B16B-4990-9241-968139C6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436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405F9-9DFF-4742-9857-F192A455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7E0B7C-2D83-463E-8FBF-B5C18968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AF828-D8A2-445A-9F05-B6C6E20EC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58E7C-83BF-4AD8-9C5D-C6119982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92182-C482-4E0F-B08D-1366FDD1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18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E969EE-D58A-4102-801C-5E0126DD9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D73470-3533-4D82-9B78-D347A794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558D78-E782-4B90-BA62-E390635F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80A4C-292A-49BF-8242-23B985FB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B678AC-A9FC-4025-A2BA-C102B4D1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44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2E0A43-A785-43F0-8AA7-AC17391A6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85E074-1D09-47C4-A46B-064D1B3C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40D95-E024-4ACF-95D4-78E3288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D43D00-AD54-43BB-8A14-13A12C3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67E55-6C86-4043-BBFB-E556A28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63D82C-E584-4782-931A-D51D73EA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3127DEC-569E-438D-9D27-57F5BA6D4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2A6EAB-7978-428A-BCCC-2035D003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D8126A-EF0E-41E0-8629-D6C6B7CB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CCED88-001B-4D14-BB72-1D848781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00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8DA14-A54C-4B6C-8BFD-6480D448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BBF4F-1C1D-4B75-BCF6-827B12EBB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3D5836-D4AE-4771-B4E8-FA427937C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A8E883-F68A-46FF-A17F-BE871585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A726C6-D85A-4303-B69F-95C4374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20E401-FF19-4C9C-938F-2387499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61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CED65-165B-4F21-9346-DEEA150F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55C23-F218-4028-82D4-26506EB7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AA1FE5-6935-46E4-BAB5-F2102BA9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925E6B-CC53-42AE-ABD6-24F6728E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A9E9DA-B1D6-4260-82D4-5DD519120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F37AF-B11E-4861-8F3F-E7167F1D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1A84F1-A5F7-4393-BD31-E7FFCC74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9911845-779A-4E9B-AA29-E6688FDC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97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417A0-29EC-4C25-ACD7-F57E45BF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55530-F545-40DA-B995-C8736F63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4A9854-DB18-4952-8D69-4FC903BB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72ACA-943A-4870-9C84-070A0070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5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89C7BD-AC20-46EB-8178-4A794AE12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8B409C-04DE-40E9-8ED8-0A88D3C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7B2809-9912-4EE7-B2BA-A1B8F25E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3CFBE-0450-4DCB-A2A4-33530269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B87E0F-6A58-4F4B-8701-85A38AF37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D191F1-2C4A-4163-9CFC-9E355CBB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D4F01F-3C8D-4081-A8D6-1080982C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8FC714-3204-4BCF-BE19-1C5F41D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748F61-7DCD-44C1-B55E-46842A45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16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5A1516-2FDA-4214-AD7B-304867B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AB3FAF-630F-42F3-ACC3-86572AF5E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50950-C105-41DC-AE5B-8FD1234C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19FC2-C928-42DD-8C06-688C404B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25B4E9-BA30-4571-AB97-93CF700A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A017F-EFBE-433E-A23D-28DB829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321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239FE0-7C23-49D6-9493-47D4D11F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032DBC-96EA-4E25-A233-66395E3D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442B95-01A5-48D3-BC5F-4DF713F26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41A-0AC9-46AE-80E5-213A985D2FBC}" type="datetimeFigureOut">
              <a:rPr lang="fr-CA" smtClean="0"/>
              <a:t>2022-01-20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9C65C-841D-41BE-BA1A-DCEA6F77C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D1C6A3-3E42-4155-8258-05F0292F3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EC9D-5697-4E5B-8ED7-1432B59ABE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70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C6EED90-307A-4AAC-97CD-CF1D49B8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5E3CA01B-BAAF-4F02-90CA-7C6BCF36A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4" r="-1" b="2111"/>
          <a:stretch/>
        </p:blipFill>
        <p:spPr>
          <a:xfrm>
            <a:off x="612775" y="584200"/>
            <a:ext cx="3490913" cy="296545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CB7F09A6-D00B-473C-ADA0-EBC170333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8" r="-3" b="-3"/>
          <a:stretch/>
        </p:blipFill>
        <p:spPr>
          <a:xfrm>
            <a:off x="4171950" y="584200"/>
            <a:ext cx="3289300" cy="2965450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pic>
        <p:nvPicPr>
          <p:cNvPr id="4" name="Image 4">
            <a:extLst>
              <a:ext uri="{FF2B5EF4-FFF2-40B4-BE49-F238E27FC236}">
                <a16:creationId xmlns:a16="http://schemas.microsoft.com/office/drawing/2014/main" id="{21DA302E-ACE2-42E9-90FC-E8B980121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75" r="-1" b="12624"/>
          <a:stretch/>
        </p:blipFill>
        <p:spPr>
          <a:xfrm>
            <a:off x="612775" y="3617913"/>
            <a:ext cx="2532063" cy="2532063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7824335F-87EB-46CA-9E3B-AB69DA1D7D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100" y="3977346"/>
            <a:ext cx="3744943" cy="223013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EECDF2D-3639-4EE9-A4F1-0D9F3235A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8808" y="585216"/>
            <a:ext cx="3364992" cy="373989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400" kern="1200">
                <a:latin typeface="+mj-lt"/>
                <a:ea typeface="+mj-ea"/>
                <a:cs typeface="+mj-cs"/>
              </a:rPr>
              <a:t>Niels henrik david borh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5294D7-A045-4C14-9634-F249C2A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808" y="4535424"/>
            <a:ext cx="3364992" cy="160934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err="1"/>
              <a:t>Nationalité</a:t>
            </a:r>
            <a:r>
              <a:rPr lang="en-US" sz="1800" dirty="0"/>
              <a:t> </a:t>
            </a:r>
            <a:r>
              <a:rPr lang="en-US" sz="1800" err="1"/>
              <a:t>Copenhague</a:t>
            </a:r>
            <a:r>
              <a:rPr lang="en-US" sz="1800" dirty="0"/>
              <a:t> </a:t>
            </a:r>
            <a:r>
              <a:rPr lang="en-US" sz="1800" err="1"/>
              <a:t>en</a:t>
            </a:r>
            <a:r>
              <a:rPr lang="en-US" sz="1800" dirty="0"/>
              <a:t> </a:t>
            </a:r>
            <a:r>
              <a:rPr lang="en-US" sz="1800" err="1"/>
              <a:t>danemark</a:t>
            </a:r>
            <a:endParaRPr lang="en-US" sz="18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Née 7 </a:t>
            </a:r>
            <a:r>
              <a:rPr lang="en-US" sz="1800" dirty="0" err="1"/>
              <a:t>octobre</a:t>
            </a:r>
            <a:r>
              <a:rPr lang="en-US" sz="1800" dirty="0"/>
              <a:t> 1885</a:t>
            </a:r>
            <a:endParaRPr lang="en-US" sz="18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err="1"/>
              <a:t>Décès</a:t>
            </a:r>
            <a:r>
              <a:rPr lang="en-US" sz="1800" dirty="0"/>
              <a:t> 18 </a:t>
            </a:r>
            <a:r>
              <a:rPr lang="en-US" sz="1800" err="1"/>
              <a:t>novembre</a:t>
            </a:r>
            <a:r>
              <a:rPr lang="en-US" sz="1800" dirty="0"/>
              <a:t> 1962</a:t>
            </a:r>
            <a:endParaRPr lang="en-US" sz="18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err="1"/>
              <a:t>Découverte</a:t>
            </a:r>
            <a:r>
              <a:rPr lang="en-US" sz="1800" dirty="0"/>
              <a:t> les </a:t>
            </a:r>
            <a:r>
              <a:rPr lang="en-US" sz="1800" err="1"/>
              <a:t>électrons</a:t>
            </a:r>
            <a:r>
              <a:rPr lang="en-US" sz="1800" dirty="0"/>
              <a:t> </a:t>
            </a:r>
            <a:r>
              <a:rPr lang="en-US" sz="1800" err="1"/>
              <a:t>circulent</a:t>
            </a:r>
            <a:r>
              <a:rPr lang="en-US" sz="1800" dirty="0"/>
              <a:t> </a:t>
            </a:r>
            <a:r>
              <a:rPr lang="en-US" sz="1800" err="1"/>
              <a:t>ils</a:t>
            </a:r>
            <a:r>
              <a:rPr lang="en-US" sz="1800" dirty="0"/>
              <a:t> </a:t>
            </a:r>
            <a:r>
              <a:rPr lang="en-US" sz="1800" err="1"/>
              <a:t>émettent</a:t>
            </a:r>
            <a:r>
              <a:rPr lang="en-US" sz="1800" dirty="0"/>
              <a:t>  des </a:t>
            </a:r>
            <a:r>
              <a:rPr lang="en-US" sz="1800" err="1"/>
              <a:t>énergies</a:t>
            </a:r>
            <a:r>
              <a:rPr lang="en-US" sz="1800" dirty="0"/>
              <a:t>.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0865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Niels henrik david borh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38</cp:revision>
  <dcterms:created xsi:type="dcterms:W3CDTF">2022-01-07T18:58:05Z</dcterms:created>
  <dcterms:modified xsi:type="dcterms:W3CDTF">2022-01-20T17:57:19Z</dcterms:modified>
</cp:coreProperties>
</file>