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EBADF4-70C9-C9E2-F7E8-86E9C51DCA57}" v="594" dt="2022-01-18T15:48:08.335"/>
    <p1510:client id="{B63DD930-A784-402C-805B-E74D4E1A6273}" v="71" dt="2022-01-18T15:17:15.0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4A8DC-C4AF-4652-AC32-ADFAD1738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47FE07-1509-4618-BFDD-2F2A07A12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3199F-26E1-4DB1-9CA8-7E8CED47D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8972CB-BD9A-4995-92F2-5CC190B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0CFE87-B16B-4990-9241-968139C6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36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405F9-9DFF-4742-9857-F192A455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7E0B7C-2D83-463E-8FBF-B5C189680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8AF828-D8A2-445A-9F05-B6C6E20E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E58E7C-83BF-4AD8-9C5D-C6119982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E92182-C482-4E0F-B08D-1366FDD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180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E969EE-D58A-4102-801C-5E0126DD9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D73470-3533-4D82-9B78-D347A794D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558D78-E782-4B90-BA62-E390635F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380A4C-292A-49BF-8242-23B985FB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678AC-A9FC-4025-A2BA-C102B4D1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4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2E0A43-A785-43F0-8AA7-AC17391A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85E074-1D09-47C4-A46B-064D1B3C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640D95-E024-4ACF-95D4-78E3288C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43D00-AD54-43BB-8A14-13A12C3F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67E55-6C86-4043-BBFB-E556A28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31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3D82C-E584-4782-931A-D51D73EA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127DEC-569E-438D-9D27-57F5BA6D4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2A6EAB-7978-428A-BCCC-2035D003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D8126A-EF0E-41E0-8629-D6C6B7CB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CCED88-001B-4D14-BB72-1D848781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00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8DA14-A54C-4B6C-8BFD-6480D448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EBBF4F-1C1D-4B75-BCF6-827B12EBB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3D5836-D4AE-4771-B4E8-FA427937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A8E883-F68A-46FF-A17F-BE871585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A726C6-D85A-4303-B69F-95C43747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20E401-FF19-4C9C-938F-23874992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61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BCED65-165B-4F21-9346-DEEA150F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C55C23-F218-4028-82D4-26506EB7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AA1FE5-6935-46E4-BAB5-F2102BA9D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925E6B-CC53-42AE-ABD6-24F6728EC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A9E9DA-B1D6-4260-82D4-5DD519120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EF37AF-B11E-4861-8F3F-E7167F1D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1A84F1-A5F7-4393-BD31-E7FFCC74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911845-779A-4E9B-AA29-E6688FDC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7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417A0-29EC-4C25-ACD7-F57E45BF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955530-F545-40DA-B995-C8736F63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4A9854-DB18-4952-8D69-4FC903BB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A72ACA-943A-4870-9C84-070A0070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45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89C7BD-AC20-46EB-8178-4A794AE1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8B409C-04DE-40E9-8ED8-0A88D3CF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7B2809-9912-4EE7-B2BA-A1B8F25E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15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E3CFBE-0450-4DCB-A2A4-33530269F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B87E0F-6A58-4F4B-8701-85A38AF37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D191F1-2C4A-4163-9CFC-9E355CBB2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4F01F-3C8D-4081-A8D6-1080982C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FC714-3204-4BCF-BE19-1C5F41D3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748F61-7DCD-44C1-B55E-46842A45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162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A1516-2FDA-4214-AD7B-304867BC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AB3FAF-630F-42F3-ACC3-86572AF5E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350950-C105-41DC-AE5B-8FD1234C5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19FC2-C928-42DD-8C06-688C404B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25B4E9-BA30-4571-AB97-93CF700A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EA017F-EFBE-433E-A23D-28DB8298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321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239FE0-7C23-49D6-9493-47D4D11F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032DBC-96EA-4E25-A233-66395E3D7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442B95-01A5-48D3-BC5F-4DF713F26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9C65C-841D-41BE-BA1A-DCEA6F77C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D1C6A3-3E42-4155-8258-05F0292F3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705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B95294D7-A045-4C14-9634-F249C2A7B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699"/>
            <a:ext cx="12192000" cy="68459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fr-CA" sz="3200">
                <a:cs typeface="Calibri"/>
              </a:rPr>
              <a:t>Nom: </a:t>
            </a:r>
            <a:r>
              <a:rPr lang="fr-CA">
                <a:cs typeface="Calibri"/>
              </a:rPr>
              <a:t>Diophante</a:t>
            </a:r>
            <a:r>
              <a:rPr lang="fr-CA" sz="3200">
                <a:cs typeface="Calibri"/>
              </a:rPr>
              <a:t> </a:t>
            </a:r>
          </a:p>
          <a:p>
            <a:pPr algn="l"/>
            <a:endParaRPr lang="fr-CA" sz="3200">
              <a:cs typeface="Calibri"/>
            </a:endParaRPr>
          </a:p>
          <a:p>
            <a:pPr algn="l"/>
            <a:r>
              <a:rPr lang="fr-CA" sz="3200">
                <a:cs typeface="Calibri"/>
              </a:rPr>
              <a:t>Nom au complet </a:t>
            </a:r>
            <a:r>
              <a:rPr lang="fr-CA">
                <a:cs typeface="Calibri"/>
              </a:rPr>
              <a:t>Diophante d'Alexandrie</a:t>
            </a:r>
          </a:p>
          <a:p>
            <a:pPr algn="l"/>
            <a:endParaRPr lang="fr-CA" sz="3200">
              <a:cs typeface="Calibri"/>
            </a:endParaRPr>
          </a:p>
          <a:p>
            <a:pPr algn="l"/>
            <a:r>
              <a:rPr lang="fr-CA" sz="3200">
                <a:cs typeface="Calibri"/>
              </a:rPr>
              <a:t>Période de temps </a:t>
            </a:r>
            <a:r>
              <a:rPr lang="fr-CA">
                <a:cs typeface="Calibri"/>
              </a:rPr>
              <a:t>naissance entre 200 et 500 av. jésus christ</a:t>
            </a:r>
          </a:p>
          <a:p>
            <a:pPr algn="l"/>
            <a:r>
              <a:rPr lang="fr-CA" sz="3200">
                <a:cs typeface="Calibri"/>
              </a:rPr>
              <a:t>                                </a:t>
            </a:r>
            <a:r>
              <a:rPr lang="fr-CA">
                <a:cs typeface="Calibri"/>
              </a:rPr>
              <a:t>Décès Il est mort à l'âge de 84 ans.</a:t>
            </a:r>
          </a:p>
          <a:p>
            <a:pPr algn="l"/>
            <a:r>
              <a:rPr lang="fr-CA" sz="3200">
                <a:cs typeface="Calibri"/>
              </a:rPr>
              <a:t>Découverte Arithmétique </a:t>
            </a:r>
          </a:p>
          <a:p>
            <a:pPr algn="l"/>
            <a:endParaRPr lang="fr-CA" sz="3200">
              <a:cs typeface="Calibri"/>
            </a:endParaRPr>
          </a:p>
          <a:p>
            <a:pPr algn="l"/>
            <a:endParaRPr lang="fr-CA" sz="3200">
              <a:cs typeface="Calibri"/>
            </a:endParaRPr>
          </a:p>
          <a:p>
            <a:pPr algn="l"/>
            <a:endParaRPr lang="fr-CA" sz="3200">
              <a:cs typeface="Calibri"/>
            </a:endParaRPr>
          </a:p>
          <a:p>
            <a:pPr algn="l"/>
            <a:endParaRPr lang="fr-CA" sz="3200">
              <a:cs typeface="Calibri"/>
            </a:endParaRPr>
          </a:p>
          <a:p>
            <a:pPr algn="l"/>
            <a:r>
              <a:rPr lang="fr-CA" sz="3200">
                <a:cs typeface="Calibri"/>
              </a:rPr>
              <a:t>Fait par Samuel Landry </a:t>
            </a:r>
          </a:p>
        </p:txBody>
      </p:sp>
      <p:pic>
        <p:nvPicPr>
          <p:cNvPr id="2" name="Image 3">
            <a:extLst>
              <a:ext uri="{FF2B5EF4-FFF2-40B4-BE49-F238E27FC236}">
                <a16:creationId xmlns:a16="http://schemas.microsoft.com/office/drawing/2014/main" id="{9C9B3E1C-491C-472E-B4A1-A2E41DFD8A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5080" y="3322787"/>
            <a:ext cx="2383047" cy="3188538"/>
          </a:xfrm>
          <a:prstGeom prst="rect">
            <a:avLst/>
          </a:prstGeom>
        </p:spPr>
      </p:pic>
      <p:pic>
        <p:nvPicPr>
          <p:cNvPr id="4" name="Image 4">
            <a:extLst>
              <a:ext uri="{FF2B5EF4-FFF2-40B4-BE49-F238E27FC236}">
                <a16:creationId xmlns:a16="http://schemas.microsoft.com/office/drawing/2014/main" id="{D8CD72F7-6A8C-498A-86FC-B62D123E72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8136" y="3662389"/>
            <a:ext cx="2743200" cy="1948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8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0CCA75-19B6-4770-90C7-F72C51A9F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" y="3969"/>
            <a:ext cx="10515600" cy="68516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fr-CA">
                <a:cs typeface="Calibri" panose="020F0502020204030204"/>
              </a:rPr>
              <a:t>Son épitaphe</a:t>
            </a:r>
          </a:p>
          <a:p>
            <a:r>
              <a:rPr lang="fr-CA">
                <a:cs typeface="Calibri" panose="020F0502020204030204"/>
              </a:rPr>
              <a:t>Enfance 1/6  14</a:t>
            </a:r>
          </a:p>
          <a:p>
            <a:r>
              <a:rPr lang="fr-CA">
                <a:cs typeface="Calibri" panose="020F0502020204030204"/>
              </a:rPr>
              <a:t>Adolescent 1/12  7</a:t>
            </a:r>
          </a:p>
          <a:p>
            <a:r>
              <a:rPr lang="fr-CA">
                <a:cs typeface="Calibri" panose="020F0502020204030204"/>
              </a:rPr>
              <a:t>Avant son mariage 1/7  12</a:t>
            </a:r>
          </a:p>
          <a:p>
            <a:r>
              <a:rPr lang="fr-CA">
                <a:cs typeface="Calibri" panose="020F0502020204030204"/>
              </a:rPr>
              <a:t>5 ans avant d'avoir un fils qui vécut ½  42</a:t>
            </a:r>
          </a:p>
          <a:p>
            <a:r>
              <a:rPr lang="fr-CA">
                <a:cs typeface="Calibri" panose="020F0502020204030204"/>
              </a:rPr>
              <a:t>Il ne vécut alors que 4 ans dénominateur commun </a:t>
            </a:r>
            <a:r>
              <a:rPr lang="fr-CA" sz="2400">
                <a:cs typeface="Calibri" panose="020F0502020204030204"/>
              </a:rPr>
              <a:t> 84</a:t>
            </a:r>
          </a:p>
          <a:p>
            <a:endParaRPr lang="fr-CA">
              <a:cs typeface="Calibri" panose="020F0502020204030204"/>
            </a:endParaRPr>
          </a:p>
          <a:p>
            <a:endParaRPr lang="fr-CA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50739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B033B1-9758-467C-93BB-67D77E4C9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81" y="3969"/>
            <a:ext cx="11313319" cy="68516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>
                <a:cs typeface="Calibri"/>
              </a:rPr>
              <a:t>        X + y + z = 20</a:t>
            </a:r>
          </a:p>
          <a:p>
            <a:r>
              <a:rPr lang="fr-CA">
                <a:cs typeface="Calibri"/>
              </a:rPr>
              <a:t>W + x + y       = 22</a:t>
            </a:r>
          </a:p>
          <a:p>
            <a:r>
              <a:rPr lang="fr-CA">
                <a:cs typeface="Calibri"/>
              </a:rPr>
              <a:t>W + x       +  z =24</a:t>
            </a:r>
          </a:p>
          <a:p>
            <a:r>
              <a:rPr lang="fr-CA">
                <a:cs typeface="Calibri"/>
              </a:rPr>
              <a:t>W        + y + z = 27</a:t>
            </a:r>
          </a:p>
          <a:p>
            <a:endParaRPr lang="fr-CA">
              <a:cs typeface="Calibri"/>
            </a:endParaRPr>
          </a:p>
          <a:p>
            <a:endParaRPr lang="fr-CA">
              <a:cs typeface="Calibri"/>
            </a:endParaRPr>
          </a:p>
          <a:p>
            <a:r>
              <a:rPr lang="fr-CA">
                <a:cs typeface="Calibri"/>
              </a:rPr>
              <a:t># inconnues (variables)</a:t>
            </a:r>
          </a:p>
          <a:p>
            <a:r>
              <a:rPr lang="fr-CA">
                <a:cs typeface="Calibri"/>
              </a:rPr>
              <a:t># équations différentes</a:t>
            </a:r>
          </a:p>
        </p:txBody>
      </p:sp>
    </p:spTree>
    <p:extLst>
      <p:ext uri="{BB962C8B-B14F-4D97-AF65-F5344CB8AC3E}">
        <p14:creationId xmlns:p14="http://schemas.microsoft.com/office/powerpoint/2010/main" val="537575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4621B6-233B-41A9-AB84-5FEBDEB2A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3" y="3969"/>
            <a:ext cx="11349037" cy="6172994"/>
          </a:xfrm>
        </p:spPr>
        <p:txBody>
          <a:bodyPr/>
          <a:lstStyle/>
          <a:p>
            <a:endParaRPr lang="fr-CA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6BE1409-6485-4537-890B-0824E187CD42}"/>
              </a:ext>
            </a:extLst>
          </p:cNvPr>
          <p:cNvSpPr txBox="1"/>
          <p:nvPr/>
        </p:nvSpPr>
        <p:spPr>
          <a:xfrm>
            <a:off x="69058" y="330995"/>
            <a:ext cx="5684041" cy="3108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Char char="•"/>
            </a:pPr>
            <a:r>
              <a:rPr lang="fr-CA" sz="2800">
                <a:cs typeface="Arial"/>
              </a:rPr>
              <a:t>        X + y + z = 20</a:t>
            </a:r>
            <a:r>
              <a:rPr lang="en-US" sz="2800">
                <a:cs typeface="Arial"/>
              </a:rPr>
              <a:t>​         Alors w= 11</a:t>
            </a:r>
          </a:p>
          <a:p>
            <a:pPr>
              <a:buChar char="•"/>
            </a:pPr>
            <a:r>
              <a:rPr lang="fr-CA" sz="2800">
                <a:cs typeface="Arial"/>
              </a:rPr>
              <a:t>W + x + y       = 22</a:t>
            </a:r>
            <a:r>
              <a:rPr lang="en-US" sz="2800">
                <a:cs typeface="Arial"/>
              </a:rPr>
              <a:t>​         Alors z=  9</a:t>
            </a:r>
          </a:p>
          <a:p>
            <a:pPr>
              <a:buChar char="•"/>
            </a:pPr>
            <a:r>
              <a:rPr lang="fr-CA" sz="2800">
                <a:cs typeface="Arial"/>
              </a:rPr>
              <a:t>W + x       +  z =24</a:t>
            </a:r>
            <a:r>
              <a:rPr lang="en-US" sz="2800">
                <a:cs typeface="Arial"/>
              </a:rPr>
              <a:t>​         Alors y= 7 </a:t>
            </a:r>
          </a:p>
          <a:p>
            <a:pPr>
              <a:buChar char="•"/>
            </a:pPr>
            <a:r>
              <a:rPr lang="fr-CA" sz="2800">
                <a:cs typeface="Arial"/>
              </a:rPr>
              <a:t>W        + y + z = 27        Alors x= 4 </a:t>
            </a:r>
          </a:p>
          <a:p>
            <a:pPr>
              <a:buChar char="•"/>
            </a:pPr>
            <a:endParaRPr lang="fr-CA" sz="2800">
              <a:cs typeface="Arial"/>
            </a:endParaRPr>
          </a:p>
          <a:p>
            <a:pPr>
              <a:buChar char="•"/>
            </a:pPr>
            <a:r>
              <a:rPr lang="fr-CA" sz="2800">
                <a:cs typeface="Arial"/>
              </a:rPr>
              <a:t>3w + 3x + 3y + 3z = 93</a:t>
            </a:r>
          </a:p>
          <a:p>
            <a:pPr>
              <a:buChar char="•"/>
            </a:pPr>
            <a:r>
              <a:rPr lang="fr-CA" sz="2800">
                <a:cs typeface="Arial"/>
              </a:rPr>
              <a:t>1w + 1x + 1y + 1z = 31</a:t>
            </a:r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04103B75-4782-40FF-8F30-A0062CCA0A16}"/>
              </a:ext>
            </a:extLst>
          </p:cNvPr>
          <p:cNvCxnSpPr/>
          <p:nvPr/>
        </p:nvCxnSpPr>
        <p:spPr>
          <a:xfrm>
            <a:off x="5638799" y="2971799"/>
            <a:ext cx="916781" cy="916781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17A35087-114A-42EE-897C-9403EEE5CE2F}"/>
              </a:ext>
            </a:extLst>
          </p:cNvPr>
          <p:cNvCxnSpPr/>
          <p:nvPr/>
        </p:nvCxnSpPr>
        <p:spPr>
          <a:xfrm>
            <a:off x="-4762" y="2364581"/>
            <a:ext cx="6095998" cy="23812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771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4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revision>2</cp:revision>
  <dcterms:created xsi:type="dcterms:W3CDTF">2022-01-18T15:11:43Z</dcterms:created>
  <dcterms:modified xsi:type="dcterms:W3CDTF">2022-01-20T17:57:43Z</dcterms:modified>
</cp:coreProperties>
</file>