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C93CA7-613E-479A-AAA1-B9766EBAB38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FA16BFEE-7B6B-4902-9E39-351808B2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8E5F2A74-3821-4AFA-8516-107326D92528}"/>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16886706-BF97-4566-BACB-DA7EF624A6C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68716EE-BDB8-47C9-9554-1220AC47B988}"/>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43664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11F803-1303-43CF-8423-C14B3A950585}"/>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F06EEBC-A2DC-48F4-A049-333C4484FFF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5A8A6D3-2F25-48C0-9486-CE81CCB4E218}"/>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0E8E686B-B7C3-473C-AE24-4BADE7CC5C0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85EBD1F-8036-4918-87E7-8F222BE79807}"/>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333008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3E82E49-FA6F-4919-82B1-79836074E094}"/>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371027F2-2685-45B2-AC1A-BDCBB4A63952}"/>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F25C665-7AE2-4100-93C2-4DDD2F2B1760}"/>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1E6B08F8-FEC2-423F-B511-C2EF02C11C0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193FDE7-3E8D-4CB9-A311-AD30B77040B2}"/>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1457517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6EC05B-506D-4CF9-82DE-EFE1A5DC97EA}"/>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DD7F35EA-8937-4086-94DD-E39003FB8D1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ED9DC78-1BED-47AD-9EBB-DAE928E87055}"/>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B0DABA20-2574-40D8-B19C-AB2E9BBC131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E5EC5C1-5D5F-4FCB-ACB6-DC21A9E05696}"/>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51763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8BF973-C0AB-45DD-880D-5A9E90DCD74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84AF34BF-B209-4C33-976B-18B9DC1FE8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B85EC604-8CF9-49E0-AAF7-2B39470F1AF6}"/>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093FE40C-8B39-4490-AAE1-580F7BA174E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07BB5E8-198E-41CB-9F37-7D111E783B3A}"/>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523184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8EC4C3-C6AF-4D35-8227-37EEBB92B0A9}"/>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BAE9DAE1-5443-4D9B-9E00-E43830E3F721}"/>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04A624E6-CED7-440D-9442-B3668B8AA42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06CCD984-F43B-4704-BCB6-02A98FFB5529}"/>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A276A1E7-A5DB-4C5C-90AF-63AB2336099D}"/>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2F6A2F2-492D-4BFC-8563-48605747C32E}"/>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182328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EF28C9-4F89-4D07-A55E-6FA4E65B1902}"/>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1B82C972-B041-4EDB-AB08-0A6A27CCFF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8CFCE8B-E532-4FEB-B0C0-E3685E8E104B}"/>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F8C85DDB-C641-4B62-A955-B13875AE6C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6203A1A7-6FAB-4058-94CE-8BF62BA1D0B3}"/>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111CF6C7-8CC5-4008-9FED-09FBF4588832}"/>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2B347CDC-F9E3-4561-A4C5-FF62D04E270E}"/>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ABD60B8F-10BB-4124-B258-B74AC53C2C2D}"/>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2697765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A19FDE-5540-4B52-90C7-590921A88ED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823FECE7-6ECA-4FEE-ACD7-6AC6EA157A8A}"/>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1AB63A80-D449-48D9-A495-5C11CA527E19}"/>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3F6E24FE-F9A0-4453-832B-53BF2D0EF4F9}"/>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348395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5ECF1F3-D08B-45A2-B9A2-68FD8E4DB3F5}"/>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E69467F5-26E3-427D-99ED-5114E7FCA2C9}"/>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146AC2E5-C244-45D2-B128-6DE580B1D1C0}"/>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189963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937CFD-C1A5-4D9E-A165-F2E6CACFA4D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34BC0404-90F9-4D52-8D39-22C618C6DA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3F9237CF-4A71-4F90-8B54-CFB049593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053B928-78E0-4202-B9AF-8ABB766FFF88}"/>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65049BE7-5930-4C92-A5B2-50C6A39794B4}"/>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8716803-8954-4596-909F-EE960EA109C2}"/>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2248536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EFF6BE-06B0-4742-98DB-24BBA46195D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C6F62BDB-AF52-4D4B-A0AA-4EF949379D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7592609D-37AE-4200-9D65-383EFD7CA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CE8B5F3-8E55-46E8-8CD8-8F3A2B434EB0}"/>
              </a:ext>
            </a:extLst>
          </p:cNvPr>
          <p:cNvSpPr>
            <a:spLocks noGrp="1"/>
          </p:cNvSpPr>
          <p:nvPr>
            <p:ph type="dt" sz="half" idx="10"/>
          </p:nvPr>
        </p:nvSpPr>
        <p:spPr/>
        <p:txBody>
          <a:bodyPr/>
          <a:lstStyle/>
          <a:p>
            <a:fld id="{D6BB078E-7F89-4A76-BCDA-9117432CB07E}"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78638AFD-1A40-4F3A-A08F-16EFA58C3BB4}"/>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C7D06887-D5C6-49EA-9945-013C4A861580}"/>
              </a:ext>
            </a:extLst>
          </p:cNvPr>
          <p:cNvSpPr>
            <a:spLocks noGrp="1"/>
          </p:cNvSpPr>
          <p:nvPr>
            <p:ph type="sldNum" sz="quarter" idx="12"/>
          </p:nvPr>
        </p:nvSpPr>
        <p:spPr/>
        <p:txBody>
          <a:bodyPr/>
          <a:lstStyle/>
          <a:p>
            <a:fld id="{814C047A-610C-4238-96BA-110445701E37}" type="slidenum">
              <a:rPr lang="fr-CA" smtClean="0"/>
              <a:t>‹N°›</a:t>
            </a:fld>
            <a:endParaRPr lang="fr-CA"/>
          </a:p>
        </p:txBody>
      </p:sp>
    </p:spTree>
    <p:extLst>
      <p:ext uri="{BB962C8B-B14F-4D97-AF65-F5344CB8AC3E}">
        <p14:creationId xmlns:p14="http://schemas.microsoft.com/office/powerpoint/2010/main" val="2640502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68434DB-61FB-4E9E-A226-0BA5169E3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1EDBB551-CD47-4123-B8B3-82FD1E0F43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BCA21663-9725-4F82-A439-48C049880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B078E-7F89-4A76-BCDA-9117432CB07E}"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3BE162B0-7889-4B8B-A609-8DD41ACD50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2D29CEC8-EE36-4B97-A4E6-4C2858975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C047A-610C-4238-96BA-110445701E37}" type="slidenum">
              <a:rPr lang="fr-CA" smtClean="0"/>
              <a:t>‹N°›</a:t>
            </a:fld>
            <a:endParaRPr lang="fr-CA"/>
          </a:p>
        </p:txBody>
      </p:sp>
    </p:spTree>
    <p:extLst>
      <p:ext uri="{BB962C8B-B14F-4D97-AF65-F5344CB8AC3E}">
        <p14:creationId xmlns:p14="http://schemas.microsoft.com/office/powerpoint/2010/main" val="788405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195E2F-5D75-4414-A494-30ED4E7AACCC}"/>
              </a:ext>
            </a:extLst>
          </p:cNvPr>
          <p:cNvSpPr>
            <a:spLocks noGrp="1"/>
          </p:cNvSpPr>
          <p:nvPr>
            <p:ph type="ctrTitle"/>
          </p:nvPr>
        </p:nvSpPr>
        <p:spPr/>
        <p:txBody>
          <a:bodyPr/>
          <a:lstStyle/>
          <a:p>
            <a:r>
              <a:rPr lang="fr-CA" dirty="0" err="1"/>
              <a:t>Aquops</a:t>
            </a:r>
            <a:endParaRPr lang="fr-CA" dirty="0"/>
          </a:p>
        </p:txBody>
      </p:sp>
      <p:sp>
        <p:nvSpPr>
          <p:cNvPr id="3" name="Sous-titre 2">
            <a:extLst>
              <a:ext uri="{FF2B5EF4-FFF2-40B4-BE49-F238E27FC236}">
                <a16:creationId xmlns:a16="http://schemas.microsoft.com/office/drawing/2014/main" id="{A70ADBFD-4A66-4428-9973-B6F1352441F4}"/>
              </a:ext>
            </a:extLst>
          </p:cNvPr>
          <p:cNvSpPr>
            <a:spLocks noGrp="1"/>
          </p:cNvSpPr>
          <p:nvPr>
            <p:ph type="subTitle" idx="1"/>
          </p:nvPr>
        </p:nvSpPr>
        <p:spPr/>
        <p:txBody>
          <a:bodyPr/>
          <a:lstStyle/>
          <a:p>
            <a:r>
              <a:rPr lang="fr-CA" dirty="0"/>
              <a:t>Fait par Antoine Leclerc 02</a:t>
            </a:r>
          </a:p>
        </p:txBody>
      </p:sp>
    </p:spTree>
    <p:extLst>
      <p:ext uri="{BB962C8B-B14F-4D97-AF65-F5344CB8AC3E}">
        <p14:creationId xmlns:p14="http://schemas.microsoft.com/office/powerpoint/2010/main" val="630560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79FDC3-2390-4A7F-9CBD-249B7668A8E9}"/>
              </a:ext>
            </a:extLst>
          </p:cNvPr>
          <p:cNvSpPr>
            <a:spLocks noGrp="1"/>
          </p:cNvSpPr>
          <p:nvPr>
            <p:ph type="title"/>
          </p:nvPr>
        </p:nvSpPr>
        <p:spPr/>
        <p:txBody>
          <a:bodyPr/>
          <a:lstStyle/>
          <a:p>
            <a:r>
              <a:rPr lang="fr-CA" dirty="0"/>
              <a:t>Nom de l’atelier et son numéro</a:t>
            </a:r>
          </a:p>
        </p:txBody>
      </p:sp>
      <p:sp>
        <p:nvSpPr>
          <p:cNvPr id="3" name="Espace réservé du contenu 2">
            <a:extLst>
              <a:ext uri="{FF2B5EF4-FFF2-40B4-BE49-F238E27FC236}">
                <a16:creationId xmlns:a16="http://schemas.microsoft.com/office/drawing/2014/main" id="{18BD3C5B-76FB-4DDC-B462-CB92A6A2BD26}"/>
              </a:ext>
            </a:extLst>
          </p:cNvPr>
          <p:cNvSpPr>
            <a:spLocks noGrp="1"/>
          </p:cNvSpPr>
          <p:nvPr>
            <p:ph idx="1"/>
          </p:nvPr>
        </p:nvSpPr>
        <p:spPr/>
        <p:txBody>
          <a:bodyPr/>
          <a:lstStyle/>
          <a:p>
            <a:pPr marL="0" indent="0">
              <a:buNone/>
            </a:pPr>
            <a:r>
              <a:rPr lang="fr-CA" dirty="0"/>
              <a:t>Nom: Créer une scène d’enquête en réalité augmentée</a:t>
            </a:r>
          </a:p>
          <a:p>
            <a:pPr marL="0" indent="0">
              <a:buNone/>
            </a:pPr>
            <a:r>
              <a:rPr lang="fr-CA" dirty="0" err="1"/>
              <a:t>Num</a:t>
            </a:r>
            <a:r>
              <a:rPr lang="fr-CA" dirty="0"/>
              <a:t>: 156</a:t>
            </a:r>
          </a:p>
        </p:txBody>
      </p:sp>
    </p:spTree>
    <p:extLst>
      <p:ext uri="{BB962C8B-B14F-4D97-AF65-F5344CB8AC3E}">
        <p14:creationId xmlns:p14="http://schemas.microsoft.com/office/powerpoint/2010/main" val="114844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624D58-9491-4AD1-9D55-EC2A822189A7}"/>
              </a:ext>
            </a:extLst>
          </p:cNvPr>
          <p:cNvSpPr>
            <a:spLocks noGrp="1"/>
          </p:cNvSpPr>
          <p:nvPr>
            <p:ph type="title"/>
          </p:nvPr>
        </p:nvSpPr>
        <p:spPr/>
        <p:txBody>
          <a:bodyPr/>
          <a:lstStyle/>
          <a:p>
            <a:r>
              <a:rPr lang="fr-CA" dirty="0"/>
              <a:t>D’où viennent il?</a:t>
            </a:r>
          </a:p>
        </p:txBody>
      </p:sp>
      <p:sp>
        <p:nvSpPr>
          <p:cNvPr id="3" name="Espace réservé du contenu 2">
            <a:extLst>
              <a:ext uri="{FF2B5EF4-FFF2-40B4-BE49-F238E27FC236}">
                <a16:creationId xmlns:a16="http://schemas.microsoft.com/office/drawing/2014/main" id="{F1246870-39C9-4092-A140-20927ABC1216}"/>
              </a:ext>
            </a:extLst>
          </p:cNvPr>
          <p:cNvSpPr>
            <a:spLocks noGrp="1"/>
          </p:cNvSpPr>
          <p:nvPr>
            <p:ph idx="1"/>
          </p:nvPr>
        </p:nvSpPr>
        <p:spPr/>
        <p:txBody>
          <a:bodyPr/>
          <a:lstStyle/>
          <a:p>
            <a:r>
              <a:rPr lang="fr-CA" dirty="0"/>
              <a:t>François </a:t>
            </a:r>
            <a:r>
              <a:rPr lang="fr-CA" dirty="0" err="1"/>
              <a:t>Lke-Héon</a:t>
            </a:r>
            <a:r>
              <a:rPr lang="fr-CA" dirty="0"/>
              <a:t> : </a:t>
            </a:r>
            <a:r>
              <a:rPr lang="fr-CA" dirty="0" err="1"/>
              <a:t>Enseignate</a:t>
            </a:r>
            <a:endParaRPr lang="fr-CA" dirty="0"/>
          </a:p>
          <a:p>
            <a:r>
              <a:rPr lang="fr-CA" dirty="0"/>
              <a:t>Caroline </a:t>
            </a:r>
            <a:r>
              <a:rPr lang="fr-CA" dirty="0" err="1"/>
              <a:t>Daunais</a:t>
            </a:r>
            <a:r>
              <a:rPr lang="fr-CA" dirty="0"/>
              <a:t>-D’Amours: Enseignant et </a:t>
            </a:r>
            <a:r>
              <a:rPr lang="fr-CA" dirty="0" err="1"/>
              <a:t>thecnopédagogue</a:t>
            </a:r>
            <a:endParaRPr lang="fr-CA" dirty="0"/>
          </a:p>
        </p:txBody>
      </p:sp>
    </p:spTree>
    <p:extLst>
      <p:ext uri="{BB962C8B-B14F-4D97-AF65-F5344CB8AC3E}">
        <p14:creationId xmlns:p14="http://schemas.microsoft.com/office/powerpoint/2010/main" val="304557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F5A4A7-825C-4C48-AF6B-5FE64B65449F}"/>
              </a:ext>
            </a:extLst>
          </p:cNvPr>
          <p:cNvSpPr>
            <a:spLocks noGrp="1"/>
          </p:cNvSpPr>
          <p:nvPr>
            <p:ph type="title"/>
          </p:nvPr>
        </p:nvSpPr>
        <p:spPr/>
        <p:txBody>
          <a:bodyPr/>
          <a:lstStyle/>
          <a:p>
            <a:r>
              <a:rPr lang="fr-CA" dirty="0"/>
              <a:t>Résumer</a:t>
            </a:r>
          </a:p>
        </p:txBody>
      </p:sp>
      <p:sp>
        <p:nvSpPr>
          <p:cNvPr id="3" name="Espace réservé du contenu 2">
            <a:extLst>
              <a:ext uri="{FF2B5EF4-FFF2-40B4-BE49-F238E27FC236}">
                <a16:creationId xmlns:a16="http://schemas.microsoft.com/office/drawing/2014/main" id="{B606C24D-7A10-43E2-AAC5-B39C6C1FB318}"/>
              </a:ext>
            </a:extLst>
          </p:cNvPr>
          <p:cNvSpPr>
            <a:spLocks noGrp="1"/>
          </p:cNvSpPr>
          <p:nvPr>
            <p:ph idx="1"/>
          </p:nvPr>
        </p:nvSpPr>
        <p:spPr/>
        <p:txBody>
          <a:bodyPr/>
          <a:lstStyle/>
          <a:p>
            <a:r>
              <a:rPr lang="fr-CA" dirty="0"/>
              <a:t>Nous avons créé des scènes d'enquête afin de mettre les élèves en situation de résolution de problème dans un contexte différent. Les élèves du préscolaire se sont donc retrouvés dans l'atelier du Père Noël pour résoudre un bris de jouet, ce qui leur a permis de développer leur capacité de réflexion. Nous désirons donc vous accompagner afin de créer votre propre salle en réalité augmentée à l'aide de l'application Reality Composer. Le tout peut s'ajuster selon le niveau de vos élèves, mais les apprentissages que vous ferez dans cet atelier vous permettront justement d'aller encore plus loin. À la fin de l'atelier, vous devriez avoir au moins une ébauche de salle en réalité augmentée</a:t>
            </a:r>
          </a:p>
        </p:txBody>
      </p:sp>
    </p:spTree>
    <p:extLst>
      <p:ext uri="{BB962C8B-B14F-4D97-AF65-F5344CB8AC3E}">
        <p14:creationId xmlns:p14="http://schemas.microsoft.com/office/powerpoint/2010/main" val="1941317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C0D6A6-BBF9-4519-9985-3161D176447D}"/>
              </a:ext>
            </a:extLst>
          </p:cNvPr>
          <p:cNvSpPr>
            <a:spLocks noGrp="1"/>
          </p:cNvSpPr>
          <p:nvPr>
            <p:ph type="title"/>
          </p:nvPr>
        </p:nvSpPr>
        <p:spPr/>
        <p:txBody>
          <a:bodyPr/>
          <a:lstStyle/>
          <a:p>
            <a:r>
              <a:rPr lang="fr-CA" dirty="0"/>
              <a:t>Hyperlien</a:t>
            </a:r>
          </a:p>
        </p:txBody>
      </p:sp>
      <p:sp>
        <p:nvSpPr>
          <p:cNvPr id="3" name="Espace réservé du contenu 2">
            <a:extLst>
              <a:ext uri="{FF2B5EF4-FFF2-40B4-BE49-F238E27FC236}">
                <a16:creationId xmlns:a16="http://schemas.microsoft.com/office/drawing/2014/main" id="{A1D32F12-F38C-4B50-8EC8-7F45394788DD}"/>
              </a:ext>
            </a:extLst>
          </p:cNvPr>
          <p:cNvSpPr>
            <a:spLocks noGrp="1"/>
          </p:cNvSpPr>
          <p:nvPr>
            <p:ph idx="1"/>
          </p:nvPr>
        </p:nvSpPr>
        <p:spPr/>
        <p:txBody>
          <a:bodyPr/>
          <a:lstStyle/>
          <a:p>
            <a:r>
              <a:rPr lang="fr-CA" dirty="0"/>
              <a:t>https://apps.apple.com/us/app/reality-composer/id1462358802</a:t>
            </a:r>
          </a:p>
        </p:txBody>
      </p:sp>
    </p:spTree>
    <p:extLst>
      <p:ext uri="{BB962C8B-B14F-4D97-AF65-F5344CB8AC3E}">
        <p14:creationId xmlns:p14="http://schemas.microsoft.com/office/powerpoint/2010/main" val="133135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05864B-DD69-4630-BA71-4E6350A23D73}"/>
              </a:ext>
            </a:extLst>
          </p:cNvPr>
          <p:cNvSpPr>
            <a:spLocks noGrp="1"/>
          </p:cNvSpPr>
          <p:nvPr>
            <p:ph type="title"/>
          </p:nvPr>
        </p:nvSpPr>
        <p:spPr/>
        <p:txBody>
          <a:bodyPr/>
          <a:lstStyle/>
          <a:p>
            <a:r>
              <a:rPr lang="fr-CA" dirty="0"/>
              <a:t>Appréciation</a:t>
            </a:r>
          </a:p>
        </p:txBody>
      </p:sp>
      <p:pic>
        <p:nvPicPr>
          <p:cNvPr id="4" name="Espace réservé du contenu 3">
            <a:extLst>
              <a:ext uri="{FF2B5EF4-FFF2-40B4-BE49-F238E27FC236}">
                <a16:creationId xmlns:a16="http://schemas.microsoft.com/office/drawing/2014/main" id="{BBD8A8C7-7760-4FE5-8C37-7761CA49773D}"/>
              </a:ext>
            </a:extLst>
          </p:cNvPr>
          <p:cNvPicPr>
            <a:picLocks noGrp="1" noChangeAspect="1"/>
          </p:cNvPicPr>
          <p:nvPr>
            <p:ph idx="1"/>
          </p:nvPr>
        </p:nvPicPr>
        <p:blipFill>
          <a:blip r:embed="rId2"/>
          <a:stretch>
            <a:fillRect/>
          </a:stretch>
        </p:blipFill>
        <p:spPr>
          <a:xfrm>
            <a:off x="838200" y="1690688"/>
            <a:ext cx="3959679" cy="1417473"/>
          </a:xfrm>
          <a:prstGeom prst="rect">
            <a:avLst/>
          </a:prstGeom>
        </p:spPr>
      </p:pic>
      <p:sp>
        <p:nvSpPr>
          <p:cNvPr id="5" name="ZoneTexte 4">
            <a:extLst>
              <a:ext uri="{FF2B5EF4-FFF2-40B4-BE49-F238E27FC236}">
                <a16:creationId xmlns:a16="http://schemas.microsoft.com/office/drawing/2014/main" id="{C6090CE6-1C57-4606-B1D1-43FC8E5B952C}"/>
              </a:ext>
            </a:extLst>
          </p:cNvPr>
          <p:cNvSpPr txBox="1"/>
          <p:nvPr/>
        </p:nvSpPr>
        <p:spPr>
          <a:xfrm>
            <a:off x="838200" y="3700631"/>
            <a:ext cx="6778214" cy="923330"/>
          </a:xfrm>
          <a:prstGeom prst="rect">
            <a:avLst/>
          </a:prstGeom>
          <a:noFill/>
        </p:spPr>
        <p:txBody>
          <a:bodyPr wrap="square" rtlCol="0">
            <a:spAutoFit/>
          </a:bodyPr>
          <a:lstStyle/>
          <a:p>
            <a:r>
              <a:rPr lang="fr-CA" b="1" dirty="0"/>
              <a:t>L’application n’est que sur IOS</a:t>
            </a:r>
          </a:p>
          <a:p>
            <a:r>
              <a:rPr lang="fr-CA" dirty="0"/>
              <a:t>L’application sert a travailler avec le 3d. Vous pouvez votre scène 3d avec des </a:t>
            </a:r>
            <a:r>
              <a:rPr lang="fr-CA" dirty="0" err="1"/>
              <a:t>modeles</a:t>
            </a:r>
            <a:r>
              <a:rPr lang="fr-CA" dirty="0"/>
              <a:t> que vous avez fait. </a:t>
            </a:r>
          </a:p>
        </p:txBody>
      </p:sp>
    </p:spTree>
    <p:extLst>
      <p:ext uri="{BB962C8B-B14F-4D97-AF65-F5344CB8AC3E}">
        <p14:creationId xmlns:p14="http://schemas.microsoft.com/office/powerpoint/2010/main" val="30243378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203</Words>
  <Application>Microsoft Office PowerPoint</Application>
  <PresentationFormat>Grand écran</PresentationFormat>
  <Paragraphs>15</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Aquops</vt:lpstr>
      <vt:lpstr>Nom de l’atelier et son numéro</vt:lpstr>
      <vt:lpstr>D’où viennent il?</vt:lpstr>
      <vt:lpstr>Résumer</vt:lpstr>
      <vt:lpstr>Hyperlien</vt:lpstr>
      <vt:lpstr>Appréciation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4</cp:revision>
  <dcterms:created xsi:type="dcterms:W3CDTF">2022-03-31T19:09:05Z</dcterms:created>
  <dcterms:modified xsi:type="dcterms:W3CDTF">2022-03-31T19:37:43Z</dcterms:modified>
</cp:coreProperties>
</file>