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1322E-810E-4F42-B17C-26980A42E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753402-AFFA-43B7-98DC-E8E900E45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28DE97-BFF6-4BF5-B8C5-63C6E006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2DF51D-92BF-4603-824E-130F711C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EFBB7C-7AB0-4DC5-B703-C57C2E0B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273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BD4CE-C40B-4784-9C67-04701A4C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93234F-0627-462E-9761-BD32DC569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F03A18-BBFC-47A4-8AEE-3A72B8EC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F98E16-4569-49F0-910E-31726F7B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25D24C-E66B-4320-8B33-0B554EE0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712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79723C-404C-431E-92B3-14AB32C7F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862B48-7E98-4628-A29D-1A5324859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6638BD-5021-473B-A9B8-B7496B3F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6E2391-60F5-4E04-A93C-596191A0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0E5E7-412D-4058-AE4C-5F4F5475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6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D2BA7-CEC9-42A2-9B95-E6FC50F2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FBCF9-3E39-450F-8670-E140107C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FC08F9-65DA-4966-9C65-14043850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EB3C22-F468-4547-9716-FEF5C292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10B59-D82B-4487-8FAD-118B752A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256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ED686-1348-4C6E-9BE3-72AB49FE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F812BA-F63D-4038-98B0-59755CA56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41121F-F8A0-45B0-A508-0713D07C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B2AC5B-0D36-421C-BFD3-09301D41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4239AF-DC06-44A4-ADF1-20C6555A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486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4C0D5-4A02-4865-838F-D8047661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BDB2C-98C1-43BC-B738-C1E389FDB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B63879-492B-4039-8257-55BA03F6C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65C957-591F-493D-94C5-6DB5D7D6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968396-2511-4DA3-B1A9-5F3ED77A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72DAE6-6F50-44D4-AB97-C9173228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29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2BF8C-8F43-43FD-A98C-C618E235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D4F9A-03C1-4676-9894-5D43EB380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95E28C-1A61-4524-BD75-AA2E4E102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E10805-3091-41F8-9EA7-B8B6D1772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9B81E6-045D-4DC2-934F-D2358703C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2D7DFE-498C-4F9C-AAD3-CA1A64AA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3C3761-A928-418E-B8A9-93C925DC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37DDB1-41B2-4D6B-9FBC-F6BF1A8D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300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56E74-6535-4CC3-A1CA-C1FC1E61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F42483-448F-4F75-B33E-73AEAB9A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C03EB9-F813-4EBB-8D3C-CEBC865E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3A8FC7-CCAB-471B-BAA8-03B19DFA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462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00D8C4-408E-4A23-811C-E952C8F6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EE42C7-9D45-44F5-8977-488451BF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5F1486-0226-4567-A24F-067040AF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514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4EEC9-326C-4038-BEEF-B0DEC843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20C372-696E-4235-A851-AC0B9DD73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7E5890-6278-43B7-AE8B-117BD1FE7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E3BCA4-A09F-400B-8DC9-1463C3C6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588BAA-6F72-4ED7-8CA1-A471E725F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187362-D4E8-435B-A5E2-CDA45C9D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509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9C4BDF-A1C8-45A8-A7E6-EF46AA45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167323-D4C0-4782-83FB-1C0172C87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1C75E1-5B96-4F8A-811F-4E592F6E7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51A5A2-BB41-45B1-8CE8-44320AF1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F6974A-AAF2-4B36-8B46-A8DFB2F4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6B821F-A988-463D-B097-CC5FD566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521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F137C7-E2FA-4B15-A300-2975ADAC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3EA65C-7B2E-4009-A93E-075B69A26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B977F-CC1A-4984-95B8-EF6481506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C9E0F-2CC3-4B67-8619-A12F2C60EEB0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AF150B-9359-4C90-8D27-DC4922D20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A716C-FC91-4E92-9342-C35C160CC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584C-821F-432A-B9D1-AFE28D0740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84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A56717E-8F6D-41F8-A1DE-95AF7CB7C84C}"/>
              </a:ext>
            </a:extLst>
          </p:cNvPr>
          <p:cNvSpPr txBox="1"/>
          <p:nvPr/>
        </p:nvSpPr>
        <p:spPr>
          <a:xfrm>
            <a:off x="398033" y="544282"/>
            <a:ext cx="67880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Nom:  Albert Einstein</a:t>
            </a:r>
          </a:p>
          <a:p>
            <a:r>
              <a:rPr lang="fr-CA" dirty="0"/>
              <a:t>Image: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 Nationalité: Allemande</a:t>
            </a:r>
          </a:p>
          <a:p>
            <a:r>
              <a:rPr lang="fr-CA" dirty="0"/>
              <a:t> Drapeau: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 Carte du monde: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 Période de temps: 1879-1955</a:t>
            </a:r>
          </a:p>
          <a:p>
            <a:r>
              <a:rPr lang="fr-CA" dirty="0"/>
              <a:t> </a:t>
            </a:r>
          </a:p>
        </p:txBody>
      </p:sp>
      <p:pic>
        <p:nvPicPr>
          <p:cNvPr id="1026" name="Picture 2" descr="Self-Marketing Geniuses: The Wisdom Of Albert Einstein And Stephen Hawking">
            <a:extLst>
              <a:ext uri="{FF2B5EF4-FFF2-40B4-BE49-F238E27FC236}">
                <a16:creationId xmlns:a16="http://schemas.microsoft.com/office/drawing/2014/main" id="{84AD8D33-3150-4B70-85A8-0FF6ACA45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056" y="892884"/>
            <a:ext cx="1875439" cy="198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lemagne | Strasbourg Europe">
            <a:extLst>
              <a:ext uri="{FF2B5EF4-FFF2-40B4-BE49-F238E27FC236}">
                <a16:creationId xmlns:a16="http://schemas.microsoft.com/office/drawing/2014/main" id="{491E8BA5-E250-41F3-9042-7CE42C062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71" y="3542327"/>
            <a:ext cx="1460014" cy="8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lemagne : Politique, Relations avec l'UE, Géographie, Economie,  Histoire... - Touteleurope.eu">
            <a:extLst>
              <a:ext uri="{FF2B5EF4-FFF2-40B4-BE49-F238E27FC236}">
                <a16:creationId xmlns:a16="http://schemas.microsoft.com/office/drawing/2014/main" id="{7030ACE2-9881-497E-82F3-2A1CF92B3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70" y="5201338"/>
            <a:ext cx="1875439" cy="88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561EA11-FDF3-49C5-94EB-DC611A19C63B}"/>
              </a:ext>
            </a:extLst>
          </p:cNvPr>
          <p:cNvSpPr txBox="1"/>
          <p:nvPr/>
        </p:nvSpPr>
        <p:spPr>
          <a:xfrm>
            <a:off x="5948979" y="1073928"/>
            <a:ext cx="2582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Découverte, </a:t>
            </a:r>
            <a:r>
              <a:rPr lang="fr-CA" dirty="0" err="1"/>
              <a:t>oeuvre</a:t>
            </a:r>
            <a:r>
              <a:rPr lang="fr-CA" dirty="0"/>
              <a:t>: La relativité </a:t>
            </a:r>
          </a:p>
          <a:p>
            <a:endParaRPr lang="fr-CA" dirty="0"/>
          </a:p>
        </p:txBody>
      </p:sp>
      <p:pic>
        <p:nvPicPr>
          <p:cNvPr id="1032" name="Picture 8" descr="Toujours irréprochable, cent ans plus tard | Le Devoir">
            <a:extLst>
              <a:ext uri="{FF2B5EF4-FFF2-40B4-BE49-F238E27FC236}">
                <a16:creationId xmlns:a16="http://schemas.microsoft.com/office/drawing/2014/main" id="{35D6300D-3CF4-418E-9BB0-3C820BCAF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864" y="1366220"/>
            <a:ext cx="810907" cy="51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562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2022-11-11T16:33:19Z</dcterms:created>
  <dcterms:modified xsi:type="dcterms:W3CDTF">2022-11-11T16:41:56Z</dcterms:modified>
</cp:coreProperties>
</file>