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63" r:id="rId5"/>
    <p:sldId id="262" r:id="rId6"/>
    <p:sldId id="261" r:id="rId7"/>
    <p:sldId id="260" r:id="rId8"/>
    <p:sldId id="259" r:id="rId9"/>
    <p:sldId id="264" r:id="rId10"/>
    <p:sldId id="25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D476A5-4DDD-4680-8D4A-D845963ADF65}" v="333" dt="2022-12-01T16:47:53.1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ITSS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pas </a:t>
            </a:r>
            <a:r>
              <a:rPr lang="en-US" dirty="0" err="1">
                <a:cs typeface="Calibri"/>
              </a:rPr>
              <a:t>mathieu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pellerin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16F4C-097B-4FA2-3CF4-3F30392D0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Nom </a:t>
            </a:r>
            <a:r>
              <a:rPr lang="en-US" dirty="0" err="1">
                <a:cs typeface="Calibri Light"/>
              </a:rPr>
              <a:t>scientfique</a:t>
            </a:r>
            <a:r>
              <a:rPr lang="en-US" dirty="0">
                <a:cs typeface="Calibri Light"/>
              </a:rPr>
              <a:t>: Treponema pallidum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B5F3C-C741-401B-E41C-F7755F979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Classificayion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/>
              </a:rPr>
              <a:t>Regne</a:t>
            </a:r>
            <a:r>
              <a:rPr lang="en-US">
                <a:cs typeface="Calibri"/>
              </a:rPr>
              <a:t> des monere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francais</a:t>
            </a:r>
            <a:r>
              <a:rPr lang="en-US">
                <a:cs typeface="Calibri"/>
              </a:rPr>
              <a:t>: Syphilis</a:t>
            </a:r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Traitement: Antibiotique</a:t>
            </a:r>
          </a:p>
        </p:txBody>
      </p:sp>
    </p:spTree>
    <p:extLst>
      <p:ext uri="{BB962C8B-B14F-4D97-AF65-F5344CB8AC3E}">
        <p14:creationId xmlns:p14="http://schemas.microsoft.com/office/powerpoint/2010/main" val="68922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16F4C-097B-4FA2-3CF4-3F30392D0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Nom </a:t>
            </a:r>
            <a:r>
              <a:rPr lang="en-US" dirty="0" err="1">
                <a:cs typeface="Calibri Light"/>
              </a:rPr>
              <a:t>scientfique</a:t>
            </a:r>
            <a:r>
              <a:rPr lang="en-US" dirty="0">
                <a:cs typeface="Calibri Light"/>
              </a:rPr>
              <a:t>: </a:t>
            </a:r>
            <a:r>
              <a:rPr lang="en-US" dirty="0" err="1">
                <a:cs typeface="Calibri Light"/>
              </a:rPr>
              <a:t>Phitirius</a:t>
            </a:r>
            <a:r>
              <a:rPr lang="en-US" dirty="0">
                <a:cs typeface="Calibri Light"/>
              </a:rPr>
              <a:t> pubis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B5F3C-C741-401B-E41C-F7755F979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Classificayion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/>
              </a:rPr>
              <a:t>arthropode</a:t>
            </a:r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francais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morpion</a:t>
            </a:r>
          </a:p>
          <a:p>
            <a:r>
              <a:rPr lang="en-US" dirty="0">
                <a:cs typeface="Calibri"/>
              </a:rPr>
              <a:t>Traitement creme lotion</a:t>
            </a:r>
          </a:p>
        </p:txBody>
      </p:sp>
    </p:spTree>
    <p:extLst>
      <p:ext uri="{BB962C8B-B14F-4D97-AF65-F5344CB8AC3E}">
        <p14:creationId xmlns:p14="http://schemas.microsoft.com/office/powerpoint/2010/main" val="652262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16F4C-097B-4FA2-3CF4-3F30392D0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Nom </a:t>
            </a:r>
            <a:r>
              <a:rPr lang="en-US" dirty="0" err="1">
                <a:cs typeface="Calibri Light"/>
              </a:rPr>
              <a:t>scientfique</a:t>
            </a:r>
            <a:r>
              <a:rPr lang="en-US" dirty="0">
                <a:cs typeface="Calibri Light"/>
              </a:rPr>
              <a:t>: VPH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B5F3C-C741-401B-E41C-F7755F979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879" y="1451814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Classificayion</a:t>
            </a:r>
            <a:r>
              <a:rPr lang="en-US" dirty="0">
                <a:cs typeface="Calibri"/>
              </a:rPr>
              <a:t>: Virus</a:t>
            </a:r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francais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/>
              </a:rPr>
              <a:t>Condylome</a:t>
            </a:r>
          </a:p>
          <a:p>
            <a:r>
              <a:rPr lang="en-US" dirty="0">
                <a:cs typeface="Calibri"/>
              </a:rPr>
              <a:t>Traitement: crème </a:t>
            </a:r>
            <a:r>
              <a:rPr lang="en-US" dirty="0" err="1">
                <a:cs typeface="Calibri"/>
              </a:rPr>
              <a:t>cryothérapie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58396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16F4C-097B-4FA2-3CF4-3F30392D0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Nom </a:t>
            </a:r>
            <a:r>
              <a:rPr lang="en-US" dirty="0" err="1">
                <a:cs typeface="Calibri Light"/>
              </a:rPr>
              <a:t>scientfique</a:t>
            </a:r>
            <a:r>
              <a:rPr lang="en-US" dirty="0">
                <a:cs typeface="Calibri Light"/>
              </a:rPr>
              <a:t>: Vaginalis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B5F3C-C741-401B-E41C-F7755F979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Classificayion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/>
              </a:rPr>
              <a:t>regne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protiste</a:t>
            </a:r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francais</a:t>
            </a:r>
            <a:r>
              <a:rPr lang="en-US" dirty="0">
                <a:cs typeface="Calibri"/>
              </a:rPr>
              <a:t>; </a:t>
            </a:r>
            <a:r>
              <a:rPr lang="en-US" dirty="0" err="1">
                <a:cs typeface="Calibri"/>
              </a:rPr>
              <a:t>Trichomonase</a:t>
            </a:r>
          </a:p>
          <a:p>
            <a:r>
              <a:rPr lang="en-US" dirty="0">
                <a:cs typeface="Calibri"/>
              </a:rPr>
              <a:t>Traitement: </a:t>
            </a:r>
            <a:r>
              <a:rPr lang="en-US" dirty="0" err="1">
                <a:cs typeface="Calibri"/>
              </a:rPr>
              <a:t>antibiotique</a:t>
            </a:r>
          </a:p>
        </p:txBody>
      </p:sp>
    </p:spTree>
    <p:extLst>
      <p:ext uri="{BB962C8B-B14F-4D97-AF65-F5344CB8AC3E}">
        <p14:creationId xmlns:p14="http://schemas.microsoft.com/office/powerpoint/2010/main" val="2392685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16F4C-097B-4FA2-3CF4-3F30392D0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Nom </a:t>
            </a:r>
            <a:r>
              <a:rPr lang="en-US" dirty="0" err="1">
                <a:cs typeface="Calibri Light"/>
              </a:rPr>
              <a:t>scientfique</a:t>
            </a:r>
            <a:r>
              <a:rPr lang="en-US" dirty="0">
                <a:cs typeface="Calibri Light"/>
              </a:rPr>
              <a:t>: </a:t>
            </a:r>
            <a:r>
              <a:rPr lang="en-US" dirty="0" err="1">
                <a:cs typeface="Calibri Light"/>
              </a:rPr>
              <a:t>trachomatus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B5F3C-C741-401B-E41C-F7755F979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Classificayion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/>
              </a:rPr>
              <a:t>regne</a:t>
            </a:r>
            <a:r>
              <a:rPr lang="en-US" dirty="0">
                <a:cs typeface="Calibri"/>
              </a:rPr>
              <a:t> des </a:t>
            </a:r>
            <a:r>
              <a:rPr lang="en-US" dirty="0" err="1">
                <a:cs typeface="Calibri"/>
              </a:rPr>
              <a:t>menere</a:t>
            </a:r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francais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/>
              </a:rPr>
              <a:t>Chlamyalase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genitale</a:t>
            </a:r>
          </a:p>
          <a:p>
            <a:r>
              <a:rPr lang="en-US" dirty="0">
                <a:cs typeface="Calibri"/>
              </a:rPr>
              <a:t>Traitement: </a:t>
            </a:r>
            <a:r>
              <a:rPr lang="en-US" dirty="0" err="1">
                <a:cs typeface="Calibri"/>
              </a:rPr>
              <a:t>anibiotique</a:t>
            </a:r>
          </a:p>
        </p:txBody>
      </p:sp>
    </p:spTree>
    <p:extLst>
      <p:ext uri="{BB962C8B-B14F-4D97-AF65-F5344CB8AC3E}">
        <p14:creationId xmlns:p14="http://schemas.microsoft.com/office/powerpoint/2010/main" val="1919965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16F4C-097B-4FA2-3CF4-3F30392D0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Nom </a:t>
            </a:r>
            <a:r>
              <a:rPr lang="en-US" dirty="0" err="1">
                <a:cs typeface="Calibri Light"/>
              </a:rPr>
              <a:t>scientfique</a:t>
            </a:r>
            <a:r>
              <a:rPr lang="en-US" dirty="0">
                <a:cs typeface="Calibri Light"/>
              </a:rPr>
              <a:t>: VHB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B5F3C-C741-401B-E41C-F7755F979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Classificayion</a:t>
            </a:r>
            <a:r>
              <a:rPr lang="en-US" dirty="0">
                <a:cs typeface="Calibri"/>
              </a:rPr>
              <a:t>: Virus</a:t>
            </a:r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francais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/>
              </a:rPr>
              <a:t>Hepatie</a:t>
            </a:r>
            <a:r>
              <a:rPr lang="en-US" dirty="0">
                <a:cs typeface="Calibri"/>
              </a:rPr>
              <a:t> B</a:t>
            </a:r>
          </a:p>
          <a:p>
            <a:r>
              <a:rPr lang="en-US" dirty="0">
                <a:cs typeface="Calibri"/>
              </a:rPr>
              <a:t>Traitement: </a:t>
            </a:r>
            <a:r>
              <a:rPr lang="en-US" dirty="0" err="1">
                <a:cs typeface="Calibri"/>
              </a:rPr>
              <a:t>Vaccin</a:t>
            </a:r>
          </a:p>
        </p:txBody>
      </p:sp>
    </p:spTree>
    <p:extLst>
      <p:ext uri="{BB962C8B-B14F-4D97-AF65-F5344CB8AC3E}">
        <p14:creationId xmlns:p14="http://schemas.microsoft.com/office/powerpoint/2010/main" val="2503081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16F4C-097B-4FA2-3CF4-3F30392D0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Nom </a:t>
            </a:r>
            <a:r>
              <a:rPr lang="en-US" dirty="0" err="1">
                <a:cs typeface="Calibri Light"/>
              </a:rPr>
              <a:t>scientfique</a:t>
            </a:r>
            <a:r>
              <a:rPr lang="en-US" dirty="0">
                <a:cs typeface="Calibri Light"/>
              </a:rPr>
              <a:t>: </a:t>
            </a:r>
            <a:r>
              <a:rPr lang="en-US" dirty="0" err="1">
                <a:cs typeface="Calibri Light"/>
              </a:rPr>
              <a:t>Meisseria</a:t>
            </a:r>
            <a:r>
              <a:rPr lang="en-US" dirty="0">
                <a:cs typeface="Calibri Light"/>
              </a:rPr>
              <a:t> gonorrhoeae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B5F3C-C741-401B-E41C-F7755F979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Classificayion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/>
              </a:rPr>
              <a:t>Regne</a:t>
            </a:r>
            <a:r>
              <a:rPr lang="en-US" dirty="0">
                <a:cs typeface="Calibri"/>
              </a:rPr>
              <a:t> des </a:t>
            </a:r>
            <a:r>
              <a:rPr lang="en-US" dirty="0" err="1">
                <a:cs typeface="Calibri"/>
              </a:rPr>
              <a:t>monere</a:t>
            </a:r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francais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/>
              </a:rPr>
              <a:t>Gonorrhé</a:t>
            </a:r>
          </a:p>
          <a:p>
            <a:r>
              <a:rPr lang="en-US" dirty="0">
                <a:cs typeface="Calibri"/>
              </a:rPr>
              <a:t>Traitement: </a:t>
            </a:r>
            <a:r>
              <a:rPr lang="en-US" dirty="0" err="1">
                <a:cs typeface="Calibri"/>
              </a:rPr>
              <a:t>Antibiotique</a:t>
            </a:r>
          </a:p>
        </p:txBody>
      </p:sp>
    </p:spTree>
    <p:extLst>
      <p:ext uri="{BB962C8B-B14F-4D97-AF65-F5344CB8AC3E}">
        <p14:creationId xmlns:p14="http://schemas.microsoft.com/office/powerpoint/2010/main" val="2604705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16F4C-097B-4FA2-3CF4-3F30392D0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Nom </a:t>
            </a:r>
            <a:r>
              <a:rPr lang="en-US" dirty="0" err="1">
                <a:cs typeface="Calibri Light"/>
              </a:rPr>
              <a:t>scientfique</a:t>
            </a:r>
            <a:r>
              <a:rPr lang="en-US" dirty="0">
                <a:cs typeface="Calibri Light"/>
              </a:rPr>
              <a:t>: VHS-II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B5F3C-C741-401B-E41C-F7755F979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Classificayion</a:t>
            </a:r>
            <a:r>
              <a:rPr lang="en-US" dirty="0">
                <a:cs typeface="Calibri"/>
              </a:rPr>
              <a:t>: Virus</a:t>
            </a:r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francais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/>
              </a:rPr>
              <a:t>Herpès</a:t>
            </a:r>
            <a:r>
              <a:rPr lang="en-US" dirty="0">
                <a:cs typeface="Calibri"/>
              </a:rPr>
              <a:t> genital</a:t>
            </a:r>
          </a:p>
          <a:p>
            <a:r>
              <a:rPr lang="en-US" dirty="0">
                <a:cs typeface="Calibri"/>
              </a:rPr>
              <a:t>Traitement: </a:t>
            </a:r>
            <a:r>
              <a:rPr lang="en-US" dirty="0" err="1">
                <a:cs typeface="Calibri"/>
              </a:rPr>
              <a:t>Antiviraux</a:t>
            </a:r>
          </a:p>
        </p:txBody>
      </p:sp>
    </p:spTree>
    <p:extLst>
      <p:ext uri="{BB962C8B-B14F-4D97-AF65-F5344CB8AC3E}">
        <p14:creationId xmlns:p14="http://schemas.microsoft.com/office/powerpoint/2010/main" val="3585010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16F4C-097B-4FA2-3CF4-3F30392D0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Nom </a:t>
            </a:r>
            <a:r>
              <a:rPr lang="en-US" dirty="0" err="1">
                <a:cs typeface="Calibri Light"/>
              </a:rPr>
              <a:t>scientfique</a:t>
            </a:r>
            <a:r>
              <a:rPr lang="en-US" dirty="0">
                <a:cs typeface="Calibri Light"/>
              </a:rPr>
              <a:t>: VIH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B5F3C-C741-401B-E41C-F7755F979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Classificayion</a:t>
            </a:r>
            <a:r>
              <a:rPr lang="en-US" dirty="0">
                <a:cs typeface="Calibri"/>
              </a:rPr>
              <a:t>: Virus</a:t>
            </a:r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francais</a:t>
            </a:r>
            <a:r>
              <a:rPr lang="en-US" dirty="0">
                <a:cs typeface="Calibri"/>
              </a:rPr>
              <a:t>: VIH / Sida</a:t>
            </a:r>
          </a:p>
          <a:p>
            <a:r>
              <a:rPr lang="en-US" dirty="0">
                <a:cs typeface="Calibri"/>
              </a:rPr>
              <a:t>Traitement: </a:t>
            </a:r>
            <a:r>
              <a:rPr lang="en-US" dirty="0" err="1">
                <a:cs typeface="Calibri"/>
              </a:rPr>
              <a:t>Trithérapie</a:t>
            </a:r>
          </a:p>
        </p:txBody>
      </p:sp>
    </p:spTree>
    <p:extLst>
      <p:ext uri="{BB962C8B-B14F-4D97-AF65-F5344CB8AC3E}">
        <p14:creationId xmlns:p14="http://schemas.microsoft.com/office/powerpoint/2010/main" val="2882443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ITSS</vt:lpstr>
      <vt:lpstr>Nom scientfique: Phitirius pubis</vt:lpstr>
      <vt:lpstr>Nom scientfique: VPH</vt:lpstr>
      <vt:lpstr>Nom scientfique: Vaginalis</vt:lpstr>
      <vt:lpstr>Nom scientfique: trachomatus</vt:lpstr>
      <vt:lpstr>Nom scientfique: VHB</vt:lpstr>
      <vt:lpstr>Nom scientfique: Meisseria gonorrhoeae</vt:lpstr>
      <vt:lpstr>Nom scientfique: VHS-II</vt:lpstr>
      <vt:lpstr>Nom scientfique: VIH</vt:lpstr>
      <vt:lpstr>Nom scientfique: Treponema pallidum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81</cp:revision>
  <dcterms:created xsi:type="dcterms:W3CDTF">2022-12-01T16:27:45Z</dcterms:created>
  <dcterms:modified xsi:type="dcterms:W3CDTF">2022-12-08T20:29:35Z</dcterms:modified>
</cp:coreProperties>
</file>