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F1BB4A-9F15-4CBA-9370-29AC0B5D39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FCD2593-AF6A-47F8-9A93-50B0857479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CD49179-07DC-46AB-B7D9-CF3A7687B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551D5-1F52-4949-8CF2-4A5BEA3D994D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E2E107F-21D4-4D44-8C9B-20218E8FA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BD9AF3A-B5EE-46BB-83D0-D93FCF332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7AA42-827E-44D3-AFC6-1A4695491B5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38332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523EFF-ADBC-4B11-A15A-29DF832C0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AA91A8C-62FE-4849-ADD0-B370F7296A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EC951BE-0BB6-4970-8450-803167529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551D5-1F52-4949-8CF2-4A5BEA3D994D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E2C2F4D-E154-4AE0-8E6C-04531E374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6F70086-A72B-41DC-935C-F948A19C3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7AA42-827E-44D3-AFC6-1A4695491B5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56114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2B4FE8A-9AD3-4E93-A520-C4AD8A318C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E2E6006-B250-4A18-9E4F-2D758D888C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F1E36AA-357D-46F7-9B8C-161F28654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551D5-1F52-4949-8CF2-4A5BEA3D994D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E662EE8-A28A-408E-9F5E-32D4199AC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708AAE0-2F82-42A9-A3F1-DCEF043B5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7AA42-827E-44D3-AFC6-1A4695491B5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66499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E7560A-35FF-4015-87A6-4378A956B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AEB7D8-7C66-4706-A10E-7F9B1AAA0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80E84DB-7393-4BB8-AA11-1BA2D699A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551D5-1F52-4949-8CF2-4A5BEA3D994D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42D5A91-6338-4824-A7D3-C88B7DD22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9469453-D24F-4B06-9545-31329FA15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7AA42-827E-44D3-AFC6-1A4695491B5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99360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C81248-57B2-4689-A3FA-C11B736B2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82087A6-2AE4-435B-B58A-8E470E5294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F6D44F8-3520-4003-83FD-6D3058C11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551D5-1F52-4949-8CF2-4A5BEA3D994D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FD96442-1B4D-40C8-A711-65154CCA2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A161CF9-47DC-451D-8322-89AD54842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7AA42-827E-44D3-AFC6-1A4695491B5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10898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4D7652-F256-460B-9ED0-D7923E2AA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EF3F6DB-0916-4425-AA6B-70C02A7478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22BFE0E-EDA7-4DDD-81AA-544E031518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C3A668E-829C-4E16-975D-F3E1305A3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551D5-1F52-4949-8CF2-4A5BEA3D994D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5617CE2-9057-4E54-A059-18CF9F13B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493F2F1-0655-4EDF-A78C-01AA45DEB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7AA42-827E-44D3-AFC6-1A4695491B5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27044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F8CC5E-B15F-44EC-96B0-E058F9B7C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DC1B03C-4C3F-4B4A-86C4-96E61C2858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500C9DE-B5BC-4A39-AA49-F40CC1B601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841708F-88C9-4F73-83FE-26957C9689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91F3145-13BE-4095-BF5F-59DEB1157E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FEC98FD-EA89-4E79-8617-561BF4368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551D5-1F52-4949-8CF2-4A5BEA3D994D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6820411-7E18-469B-A454-8B3CB5D49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472C719-1BDA-43CA-9BF8-05DCD1D93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7AA42-827E-44D3-AFC6-1A4695491B5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8735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9E52EB-EC10-462B-8CBF-5297D5369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9F986C3-C30B-421E-BAAF-BB6D4707C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551D5-1F52-4949-8CF2-4A5BEA3D994D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BBDAFA0-90F5-4E5B-B953-64187156F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F9DBADC-2D03-4E84-9C09-2C4497389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7AA42-827E-44D3-AFC6-1A4695491B5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0777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D84F620-3AF1-49CF-9380-9B065135B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551D5-1F52-4949-8CF2-4A5BEA3D994D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E4A21D3-3835-413F-B3D8-7268B0AA2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CA614C7-8D58-4019-A4B7-04A494331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7AA42-827E-44D3-AFC6-1A4695491B5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52332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44403E-B2C6-42AA-81C1-AAB887B9D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53E341D-BB71-44DF-8998-AF1EA98223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BB8B743-D60E-40CA-BD51-05E4E7F67D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ADFB077-26D3-4A3D-8EAB-9F725E79F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551D5-1F52-4949-8CF2-4A5BEA3D994D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828A175-B0A4-4B2A-BBA4-FD1A6AEA8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364E70F-9138-4E9D-8839-462B8D13F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7AA42-827E-44D3-AFC6-1A4695491B5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36241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11D967-8D21-416F-A8D6-6B38F7443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66298C7-BB48-4C83-858D-F343E16C19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1887EAE-A5E1-4A88-A30C-15268822E8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C91E3E9-0373-4939-98EA-ECC4767AE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551D5-1F52-4949-8CF2-4A5BEA3D994D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481639F-2BDB-41C7-997B-BEE9ADEBD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B3CC705-7CE1-4E34-A69A-7C28B6728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7AA42-827E-44D3-AFC6-1A4695491B5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44174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617E94F-D6C7-4D35-B47E-6FD8A1233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979750A-A47B-4F16-87E8-5FD3EBEBC3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D2F25F5-8F2C-4C80-BCF0-09C409DEF3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551D5-1F52-4949-8CF2-4A5BEA3D994D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08A9484-4B2E-4F72-8FD9-0A70B8ECF0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D7322C6-C27E-4462-ACFD-7C81D5474E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7AA42-827E-44D3-AFC6-1A4695491B5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80005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18C9E4-4442-4FDA-A920-A0CE4BD5F9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20351" y="124012"/>
            <a:ext cx="4091492" cy="1118197"/>
          </a:xfrm>
        </p:spPr>
        <p:txBody>
          <a:bodyPr>
            <a:normAutofit/>
          </a:bodyPr>
          <a:lstStyle/>
          <a:p>
            <a:r>
              <a:rPr lang="fr-CA" sz="2400" dirty="0">
                <a:latin typeface="Arial" panose="020B0604020202020204" pitchFamily="34" charset="0"/>
                <a:cs typeface="Arial" panose="020B0604020202020204" pitchFamily="34" charset="0"/>
              </a:rPr>
              <a:t>Fusée de </a:t>
            </a:r>
            <a:r>
              <a:rPr lang="fr-CA" sz="2400" dirty="0" err="1">
                <a:latin typeface="Arial" panose="020B0604020202020204" pitchFamily="34" charset="0"/>
                <a:cs typeface="Arial" panose="020B0604020202020204" pitchFamily="34" charset="0"/>
              </a:rPr>
              <a:t>Joélie</a:t>
            </a:r>
            <a:r>
              <a:rPr lang="fr-CA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2400" dirty="0" err="1">
                <a:latin typeface="Arial" panose="020B0604020202020204" pitchFamily="34" charset="0"/>
                <a:cs typeface="Arial" panose="020B0604020202020204" pitchFamily="34" charset="0"/>
              </a:rPr>
              <a:t>michaud</a:t>
            </a:r>
            <a:endParaRPr lang="fr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768CBA-B4FF-41A0-8935-D86859A58B46}"/>
              </a:ext>
            </a:extLst>
          </p:cNvPr>
          <p:cNvSpPr/>
          <p:nvPr/>
        </p:nvSpPr>
        <p:spPr>
          <a:xfrm>
            <a:off x="5038163" y="3429000"/>
            <a:ext cx="1570617" cy="27458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Triangle isocèle 5">
            <a:extLst>
              <a:ext uri="{FF2B5EF4-FFF2-40B4-BE49-F238E27FC236}">
                <a16:creationId xmlns:a16="http://schemas.microsoft.com/office/drawing/2014/main" id="{78495904-ECA3-4E10-AA4B-39718E0F8179}"/>
              </a:ext>
            </a:extLst>
          </p:cNvPr>
          <p:cNvSpPr/>
          <p:nvPr/>
        </p:nvSpPr>
        <p:spPr>
          <a:xfrm>
            <a:off x="4866041" y="1582719"/>
            <a:ext cx="1914862" cy="1846281"/>
          </a:xfrm>
          <a:prstGeom prst="triangl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Triangle rectangle 6">
            <a:extLst>
              <a:ext uri="{FF2B5EF4-FFF2-40B4-BE49-F238E27FC236}">
                <a16:creationId xmlns:a16="http://schemas.microsoft.com/office/drawing/2014/main" id="{849A44B7-2720-4478-A03A-D93F81C4F877}"/>
              </a:ext>
            </a:extLst>
          </p:cNvPr>
          <p:cNvSpPr/>
          <p:nvPr/>
        </p:nvSpPr>
        <p:spPr>
          <a:xfrm>
            <a:off x="6608780" y="5755342"/>
            <a:ext cx="803238" cy="548640"/>
          </a:xfrm>
          <a:prstGeom prst="rt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Triangle rectangle 7">
            <a:extLst>
              <a:ext uri="{FF2B5EF4-FFF2-40B4-BE49-F238E27FC236}">
                <a16:creationId xmlns:a16="http://schemas.microsoft.com/office/drawing/2014/main" id="{5B3AF16E-0440-47B6-878E-D0A059C96012}"/>
              </a:ext>
            </a:extLst>
          </p:cNvPr>
          <p:cNvSpPr/>
          <p:nvPr/>
        </p:nvSpPr>
        <p:spPr>
          <a:xfrm flipH="1">
            <a:off x="4234924" y="5755342"/>
            <a:ext cx="803239" cy="548640"/>
          </a:xfrm>
          <a:prstGeom prst="rt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2D797D2-F57C-4DE2-80CB-A4C2ABE29031}"/>
              </a:ext>
            </a:extLst>
          </p:cNvPr>
          <p:cNvSpPr/>
          <p:nvPr/>
        </p:nvSpPr>
        <p:spPr>
          <a:xfrm rot="16200000">
            <a:off x="4454562" y="4464882"/>
            <a:ext cx="277368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36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Joélie</a:t>
            </a:r>
            <a:endParaRPr lang="fr-FR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311045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</Words>
  <Application>Microsoft Office PowerPoint</Application>
  <PresentationFormat>Grand écran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Fusée de Joélie michaud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Fusée de Joélie michaud</dc:title>
  <dc:creator>CSBE</dc:creator>
  <cp:lastModifiedBy>CSBE</cp:lastModifiedBy>
  <cp:revision>4</cp:revision>
  <dcterms:created xsi:type="dcterms:W3CDTF">2021-09-03T18:07:10Z</dcterms:created>
  <dcterms:modified xsi:type="dcterms:W3CDTF">2021-09-03T18:22:10Z</dcterms:modified>
</cp:coreProperties>
</file>