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A0BE0-1941-4991-A95D-2B1A037C7AF4}" v="225" dt="2022-04-04T16:10:16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2022-04-04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>
                <a:ea typeface="Calibri Light"/>
                <a:cs typeface="Calibri Light"/>
              </a:rPr>
              <a:t>Hypatie</a:t>
            </a:r>
            <a:br>
              <a:rPr lang="fr-CA" dirty="0">
                <a:ea typeface="Calibri Light"/>
                <a:cs typeface="Calibri Light"/>
              </a:rPr>
            </a:br>
            <a:r>
              <a:rPr lang="fr-CA" sz="2400" dirty="0">
                <a:ea typeface="Calibri Light"/>
                <a:cs typeface="Calibri Light"/>
              </a:rPr>
              <a:t>Faite preuve de vigilance.</a:t>
            </a:r>
            <a:br>
              <a:rPr lang="fr-CA" sz="2400" dirty="0">
                <a:ea typeface="Calibri Light"/>
                <a:cs typeface="Calibri Light"/>
              </a:rPr>
            </a:br>
            <a:r>
              <a:rPr lang="fr-CA" sz="2400" dirty="0">
                <a:ea typeface="Calibri Light"/>
                <a:cs typeface="Calibri Light"/>
              </a:rPr>
              <a:t>Vérifiez toutes les affirmations.</a:t>
            </a:r>
            <a:br>
              <a:rPr lang="fr-CA" sz="2400" dirty="0">
                <a:ea typeface="Calibri Light"/>
                <a:cs typeface="Calibri Light"/>
              </a:rPr>
            </a:br>
            <a:r>
              <a:rPr lang="fr-CA" sz="2400" dirty="0">
                <a:ea typeface="Calibri Light"/>
                <a:cs typeface="Calibri Light"/>
              </a:rPr>
              <a:t>Efforcez-vous de comprendre ce qui ne semble pas clair.</a:t>
            </a:r>
            <a:br>
              <a:rPr lang="fr-CA" sz="2400" dirty="0">
                <a:ea typeface="Calibri Light"/>
                <a:cs typeface="Calibri Light"/>
              </a:rPr>
            </a:br>
            <a:r>
              <a:rPr lang="fr-CA" sz="2400" dirty="0">
                <a:ea typeface="Calibri Light"/>
                <a:cs typeface="Calibri Light"/>
              </a:rPr>
              <a:t>*même un maitre peut se tromper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Calibri"/>
                <a:cs typeface="Calibri"/>
              </a:rPr>
              <a:t>Fait par </a:t>
            </a:r>
            <a:r>
              <a:rPr lang="fr-CA" dirty="0" err="1">
                <a:ea typeface="Calibri"/>
                <a:cs typeface="Calibri"/>
              </a:rPr>
              <a:t>Joélie</a:t>
            </a:r>
            <a:r>
              <a:rPr lang="fr-CA" dirty="0">
                <a:ea typeface="Calibri"/>
                <a:cs typeface="Calibri"/>
              </a:rPr>
              <a:t> Michaud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FE370AFF-5F6F-D4AE-CE36-A0C3A6820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5232" y="184569"/>
            <a:ext cx="2684971" cy="342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98BCA-CCA5-638F-9778-2334E8683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ea typeface="Calibri Light" panose="020F0302020204030204"/>
                <a:cs typeface="Calibri Light" panose="020F0302020204030204"/>
              </a:rPr>
              <a:t>Père, </a:t>
            </a:r>
            <a:r>
              <a:rPr lang="fr-CA" dirty="0" err="1">
                <a:ea typeface="Calibri Light" panose="020F0302020204030204"/>
                <a:cs typeface="Calibri Light" panose="020F0302020204030204"/>
              </a:rPr>
              <a:t>spécialitée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A8B369-023F-19A8-6F70-5986698B9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 err="1">
                <a:ea typeface="Calibri"/>
                <a:cs typeface="Calibri"/>
              </a:rPr>
              <a:t>Théon</a:t>
            </a:r>
            <a:r>
              <a:rPr lang="fr-CA" dirty="0">
                <a:ea typeface="Calibri"/>
                <a:cs typeface="Calibri"/>
              </a:rPr>
              <a:t> d'Alexandrie</a:t>
            </a:r>
          </a:p>
          <a:p>
            <a:r>
              <a:rPr lang="fr-CA" dirty="0">
                <a:ea typeface="Calibri"/>
                <a:cs typeface="Calibri"/>
              </a:rPr>
              <a:t>Mathématicien, astronome</a:t>
            </a:r>
          </a:p>
          <a:p>
            <a:endParaRPr lang="fr-CA" dirty="0">
              <a:ea typeface="Calibri"/>
              <a:cs typeface="Calibri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56D751B-A366-DFE9-371D-BE4E018EB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043" y="7369"/>
            <a:ext cx="2209800" cy="326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92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40B92-8F7A-742D-7788-194A6A15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ea typeface="Calibri Light" panose="020F0302020204030204"/>
                <a:cs typeface="Calibri Light" panose="020F0302020204030204"/>
              </a:rPr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6F8805-3B86-6856-0BB3-CA4614148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Calibri"/>
                <a:cs typeface="Calibri"/>
              </a:rPr>
              <a:t>Grec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B637A71A-00F9-309E-8DF6-44353FA92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136" y="-2696"/>
            <a:ext cx="3667125" cy="243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8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61CD4F-148E-529E-18E7-95AEBCA0B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ea typeface="Calibri Light" panose="020F0302020204030204"/>
                <a:cs typeface="Calibri Light" panose="020F0302020204030204"/>
              </a:rPr>
              <a:t>Période de temp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F56E2-7A33-4FF2-9141-150178DF0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+mn-lt"/>
                <a:cs typeface="+mn-lt"/>
              </a:rPr>
              <a:t>née entre 355 et 370 et morte en mars 415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354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6B1BF-08E8-F6C5-447D-50D288B4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ea typeface="Calibri Light" panose="020F0302020204030204"/>
                <a:cs typeface="Calibri Light" panose="020F0302020204030204"/>
              </a:rPr>
              <a:t>3 Précurseurs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60B432-4D49-8B4B-9CA3-0FB49E41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Calibri"/>
                <a:cs typeface="Calibri"/>
              </a:rPr>
              <a:t>Archimède</a:t>
            </a:r>
          </a:p>
          <a:p>
            <a:r>
              <a:rPr lang="fr-CA" dirty="0">
                <a:ea typeface="Calibri"/>
                <a:cs typeface="Calibri"/>
              </a:rPr>
              <a:t>Euclide</a:t>
            </a:r>
          </a:p>
          <a:p>
            <a:r>
              <a:rPr lang="fr-CA" dirty="0">
                <a:ea typeface="Calibri"/>
                <a:cs typeface="Calibri"/>
              </a:rPr>
              <a:t>Diophante</a:t>
            </a:r>
          </a:p>
        </p:txBody>
      </p:sp>
    </p:spTree>
    <p:extLst>
      <p:ext uri="{BB962C8B-B14F-4D97-AF65-F5344CB8AC3E}">
        <p14:creationId xmlns:p14="http://schemas.microsoft.com/office/powerpoint/2010/main" val="1599400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Hypatie Faite preuve de vigilance. Vérifiez toutes les affirmations. Efforcez-vous de comprendre ce qui ne semble pas clair. *même un maitre peut se tromper</vt:lpstr>
      <vt:lpstr>Père, spécialitée</vt:lpstr>
      <vt:lpstr>Nationalité</vt:lpstr>
      <vt:lpstr>Période de temp</vt:lpstr>
      <vt:lpstr>3 Précurseurs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59</cp:revision>
  <dcterms:created xsi:type="dcterms:W3CDTF">2022-04-04T15:56:16Z</dcterms:created>
  <dcterms:modified xsi:type="dcterms:W3CDTF">2022-04-04T16:10:24Z</dcterms:modified>
</cp:coreProperties>
</file>