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9667FD-633A-4D53-A316-804FCA9CB971}" v="67" dt="2022-01-12T14:38:41.301"/>
    <p1510:client id="{DE27C481-AFCD-789E-CF3C-6539777045F1}" v="20" dt="2022-01-18T15:50:57.6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442DB9C-C796-4A01-84AF-0D925EF45B18}"/>
              </a:ext>
            </a:extLst>
          </p:cNvPr>
          <p:cNvSpPr txBox="1"/>
          <p:nvPr/>
        </p:nvSpPr>
        <p:spPr>
          <a:xfrm>
            <a:off x="320218" y="588678"/>
            <a:ext cx="9572444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/>
              <a:t>                                                    Bohr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endParaRPr lang="fr-CA" sz="2800" dirty="0"/>
          </a:p>
          <a:p>
            <a:r>
              <a:rPr lang="fr-CA" sz="2800" dirty="0"/>
              <a:t>Nom : Bohr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Nom au complet : Niels Bohr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Nationalité : Danemark </a:t>
            </a:r>
            <a:endParaRPr lang="fr-CA" sz="2800" dirty="0">
              <a:cs typeface="Calibri" panose="020F0502020204030204"/>
            </a:endParaRPr>
          </a:p>
          <a:p>
            <a:endParaRPr lang="fr-CA" sz="2800" dirty="0">
              <a:cs typeface="Calibri" panose="020F0502020204030204"/>
            </a:endParaRPr>
          </a:p>
          <a:p>
            <a:r>
              <a:rPr lang="fr-CA" sz="2800" dirty="0"/>
              <a:t>Période de temp : 7octobre 1885 – 18novembre 1962 </a:t>
            </a:r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/>
              <a:t>Découverte : Les </a:t>
            </a:r>
            <a:r>
              <a:rPr lang="fr-CA" sz="2800" dirty="0" err="1"/>
              <a:t>éléctrons</a:t>
            </a:r>
            <a:r>
              <a:rPr lang="fr-CA" sz="2800" dirty="0"/>
              <a:t> circulent sur des orbitales. </a:t>
            </a:r>
            <a:r>
              <a:rPr lang="fr-CA" sz="2400" dirty="0"/>
              <a:t> </a:t>
            </a:r>
            <a:endParaRPr lang="fr-CA" sz="2400" dirty="0">
              <a:cs typeface="Calibri"/>
            </a:endParaRPr>
          </a:p>
        </p:txBody>
      </p:sp>
      <p:pic>
        <p:nvPicPr>
          <p:cNvPr id="2" name="Image 2">
            <a:extLst>
              <a:ext uri="{FF2B5EF4-FFF2-40B4-BE49-F238E27FC236}">
                <a16:creationId xmlns:a16="http://schemas.microsoft.com/office/drawing/2014/main" id="{B8F3EDF3-B51F-4DB3-AD5C-4510D55DA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2263" y="547"/>
            <a:ext cx="3150475" cy="2613357"/>
          </a:xfrm>
          <a:prstGeom prst="rect">
            <a:avLst/>
          </a:prstGeo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AE928579-CCD6-400F-BA61-7E6E6C588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6102" y="4254555"/>
            <a:ext cx="2786554" cy="2605581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2A70CB8B-35B7-4E2A-992E-FCC2F76E02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2507" y="2619374"/>
            <a:ext cx="2773744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29</cp:revision>
  <dcterms:created xsi:type="dcterms:W3CDTF">2022-01-12T14:34:23Z</dcterms:created>
  <dcterms:modified xsi:type="dcterms:W3CDTF">2022-01-18T15:51:22Z</dcterms:modified>
</cp:coreProperties>
</file>