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49F55A-5DCE-6E20-7B2B-B59F5C0D0B07}" v="10" dt="2022-01-18T16:08:15.004"/>
    <p1510:client id="{4C331FC3-24BD-4BFA-A348-EFA6AD3B2AD7}" v="50" dt="2022-01-12T14:41:02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976A1CE-033E-4A6A-9707-6CB7554551A8}"/>
              </a:ext>
            </a:extLst>
          </p:cNvPr>
          <p:cNvSpPr txBox="1"/>
          <p:nvPr/>
        </p:nvSpPr>
        <p:spPr>
          <a:xfrm>
            <a:off x="1158815" y="396815"/>
            <a:ext cx="7933426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/>
              <a:t>                                                    Dalton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Nom : Dalton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Nom complet : John Dalton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Nationalité : Royaume-Uni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Période de temp : 6 septembre 1766 – 27 juillet 1844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Découverte : La plus petite particule est l’atome. </a:t>
            </a:r>
            <a:endParaRPr lang="fr-CA" sz="2800" dirty="0">
              <a:cs typeface="Calibri" panose="020F0502020204030204"/>
            </a:endParaRPr>
          </a:p>
        </p:txBody>
      </p:sp>
      <p:pic>
        <p:nvPicPr>
          <p:cNvPr id="2" name="Image 2">
            <a:extLst>
              <a:ext uri="{FF2B5EF4-FFF2-40B4-BE49-F238E27FC236}">
                <a16:creationId xmlns:a16="http://schemas.microsoft.com/office/drawing/2014/main" id="{EA9CF75E-CA13-4D13-9FDC-8BBE9D43A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814" y="2705"/>
            <a:ext cx="2743200" cy="2280589"/>
          </a:xfrm>
          <a:prstGeom prst="rect">
            <a:avLst/>
          </a:prstGeom>
        </p:spPr>
      </p:pic>
      <p:pic>
        <p:nvPicPr>
          <p:cNvPr id="3" name="Image 3">
            <a:extLst>
              <a:ext uri="{FF2B5EF4-FFF2-40B4-BE49-F238E27FC236}">
                <a16:creationId xmlns:a16="http://schemas.microsoft.com/office/drawing/2014/main" id="{52438DA6-F603-4CC9-983A-B9783AEDBA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331" y="4804541"/>
            <a:ext cx="3097924" cy="2057400"/>
          </a:xfrm>
          <a:prstGeom prst="rect">
            <a:avLst/>
          </a:prstGeom>
        </p:spPr>
      </p:pic>
      <p:pic>
        <p:nvPicPr>
          <p:cNvPr id="4" name="Image 5">
            <a:extLst>
              <a:ext uri="{FF2B5EF4-FFF2-40B4-BE49-F238E27FC236}">
                <a16:creationId xmlns:a16="http://schemas.microsoft.com/office/drawing/2014/main" id="{82C8819C-0AF8-4657-966D-4ABAF4669C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4622" y="2742129"/>
            <a:ext cx="3102633" cy="206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19</cp:revision>
  <dcterms:created xsi:type="dcterms:W3CDTF">2022-01-12T14:39:35Z</dcterms:created>
  <dcterms:modified xsi:type="dcterms:W3CDTF">2022-01-18T16:08:24Z</dcterms:modified>
</cp:coreProperties>
</file>