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9BE104-D5ED-4C1B-9275-F973399D6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20DEE7-F379-4ECD-99C4-3C2AF7B76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34CB08-52B2-45FA-8936-6842987AA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F4CC9B-B5C0-48E2-A352-986354B1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CC39AF-19A7-47AA-9C2E-A85103182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043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A7B22-47DE-4CEE-A28E-420A24078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477BE9-BDE8-45C3-9C06-9F68C24E8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90FD4E-09C2-49CF-A7F8-416DA45E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1F0724-720D-4798-A88C-AE344B444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54B04B-CC59-471D-BF1C-2F59098A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745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6E149D3-BAD9-4DE7-B933-AF216B92C5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1B1128-6F2C-4790-A3CB-BD8FAE9A9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341748-30DA-4BD1-BFA2-7C847F047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257E26-B132-4492-B82B-A59F89C4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D142A6-C0BE-4F3E-AA3A-8F0321F9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255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FBD74-38A0-4A7B-A165-13EFB6A66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BE35D7-255E-4105-86FE-315553557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3F9D0F-8579-4F5F-8536-4150CF30A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9D1A20-D407-464C-8648-09C92EC63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FAD7D7-5E31-407F-9D71-E221E15A1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340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26AF0C-FAFF-40B3-9374-7C4910273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083AF9-3C44-4A47-9116-EE073352B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D62C71-FDB1-4680-8B8E-CD12FCCC8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4A4E5C-C0D0-4AE0-82E3-48C26E520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3329B4-7686-434D-84C4-C5851ED5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098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C101C5-1608-4EBB-B733-4A6C9201D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5893D3-28A7-4C6A-AD23-ABC9E1515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CF9CB5-B897-4D86-A4B5-6136B6DB4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57B37F-64B1-443A-9565-9A5FDF29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7548E7-A291-4CAD-8D07-06EF7C45D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02112F-9E74-4889-B144-91747D7F6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893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346AB-D355-4E50-B299-A873FDA57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E86E3E-DC59-4E16-92B0-32FC029FC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EED680-6E0B-40D8-9A07-D1B28DD2E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10EFE2-16A9-43F2-AEED-CA858E5274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7E3D02-B30E-4E85-B732-60D76A0B4C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33B447D-F268-4096-9338-B5C62322F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6C71621-415F-4397-9CEF-7046B9E66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3EEB5B-40E4-48D8-9368-CCB9ABB9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542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8B21B-586E-44B4-8049-0734654C5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3467A3-67B0-40CA-8E9E-2A148D24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18379F8-C3C2-4EF2-96AA-09A012F41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9C06C6-FE7D-4472-B8D2-C8E550E40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119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68A0D3A-203E-4BE5-9D11-B26A2D0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F6BA6C5-5F42-4A62-A8C2-0B74D503C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000876-2129-4E5F-AC68-70EE48062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453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6C274-7694-4BDC-B2C5-1E62E5B77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6F3DBD-D427-4EC7-A2BD-A78E32574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57C9DD-CE21-4107-A0D6-C17E8A1C2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637177-BB1C-49F8-AFD2-68C30B4A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724F65-E9F3-44E9-8CB2-97F34B3AE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FFE726-C749-423E-8B60-983E910C3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397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3BC95-6171-4750-BD3D-A3C5EDC9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02623A3-3028-4D9D-B6E7-1583D2831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191C56-A1B1-4264-9D59-126FB8B0B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4B590C-8C66-44EC-BA32-8B5BD665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671AE6-6916-4120-8A22-AA3B51725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AD67E72-D534-402C-A6E2-DBCD76665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281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A1F40B4-B0A8-4FD0-8B97-332581438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6ED586-EA22-440E-B449-ACFC6360B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B0A121-E5DB-4ABB-9798-986A1D45D5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651A8-3782-4794-87DD-D104B3A0B37E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9E14E8-2B75-4D93-A873-E0B6F32E7F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1739E3-DC8C-4011-8D32-652D21819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01BF6-455E-48BD-96BC-D8028BCF4F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681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2819F3-AED8-4B19-93CE-1178F6CDA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Galilei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90C623-9FB5-4B70-B160-61E02966D1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</a:t>
            </a:r>
            <a:r>
              <a:rPr lang="fr-CA" dirty="0" err="1"/>
              <a:t>Joélie</a:t>
            </a:r>
            <a:r>
              <a:rPr lang="fr-CA" dirty="0"/>
              <a:t> Michaud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20D5018-976E-466E-AF35-60B0AC8186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4948518" cy="371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64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04A0C8-4031-48BA-B1DD-F749AF88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Nom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B75064-E294-4B65-8BE9-D48AD02B0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Galilei</a:t>
            </a:r>
          </a:p>
        </p:txBody>
      </p:sp>
    </p:spTree>
    <p:extLst>
      <p:ext uri="{BB962C8B-B14F-4D97-AF65-F5344CB8AC3E}">
        <p14:creationId xmlns:p14="http://schemas.microsoft.com/office/powerpoint/2010/main" val="2722653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BDF2F9-3164-4744-B85A-8ACDCE3E2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Nom complet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CF3E8E-DFAB-444F-80F8-B424E39A9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Galileo Galilei</a:t>
            </a:r>
          </a:p>
        </p:txBody>
      </p:sp>
    </p:spTree>
    <p:extLst>
      <p:ext uri="{BB962C8B-B14F-4D97-AF65-F5344CB8AC3E}">
        <p14:creationId xmlns:p14="http://schemas.microsoft.com/office/powerpoint/2010/main" val="412931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6279C9-0842-4F6E-A8E5-429E24EA5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Nationalité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036418-C347-48F1-9231-63C006FC7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Italien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0567CA3-722E-4DE5-8CAB-FD2754BB0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49" y="2084675"/>
            <a:ext cx="7143751" cy="477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7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61A4BC-EA13-4B39-B010-2F8969F6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Période de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58EC07-3698-492D-B0B7-DB1B9BDBB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15 février 1564 au 8 janvier 1642</a:t>
            </a:r>
          </a:p>
        </p:txBody>
      </p:sp>
    </p:spTree>
    <p:extLst>
      <p:ext uri="{BB962C8B-B14F-4D97-AF65-F5344CB8AC3E}">
        <p14:creationId xmlns:p14="http://schemas.microsoft.com/office/powerpoint/2010/main" val="355473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8A0687-D34B-4320-80AE-B8C210993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Livre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400C3-B3BE-412B-85EB-8167756F7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Copernic Héliocentrisme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B757AF0-2A8C-4495-B781-4468826A3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887" y="1690688"/>
            <a:ext cx="7377113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0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C7FC4-B41D-4F7F-98E2-A715E13B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Adversaires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3B8F5C-10E8-4CC4-A485-D026931ED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Contre église Géocentrisme</a:t>
            </a:r>
          </a:p>
        </p:txBody>
      </p:sp>
    </p:spTree>
    <p:extLst>
      <p:ext uri="{BB962C8B-B14F-4D97-AF65-F5344CB8AC3E}">
        <p14:creationId xmlns:p14="http://schemas.microsoft.com/office/powerpoint/2010/main" val="241685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D58F4F-B6F6-4756-B80B-14D087669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Preuves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8E7212-B831-482F-AF35-E6EAB7E6C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soleil a des taches</a:t>
            </a:r>
          </a:p>
          <a:p>
            <a:r>
              <a:rPr lang="fr-CA" dirty="0"/>
              <a:t>La lune a des cratères</a:t>
            </a:r>
          </a:p>
          <a:p>
            <a:r>
              <a:rPr lang="fr-CA" dirty="0"/>
              <a:t>Jupiter a des lunes</a:t>
            </a:r>
          </a:p>
          <a:p>
            <a:r>
              <a:rPr lang="fr-CA" dirty="0"/>
              <a:t>Vénus a des phases</a:t>
            </a:r>
          </a:p>
        </p:txBody>
      </p:sp>
    </p:spTree>
    <p:extLst>
      <p:ext uri="{BB962C8B-B14F-4D97-AF65-F5344CB8AC3E}">
        <p14:creationId xmlns:p14="http://schemas.microsoft.com/office/powerpoint/2010/main" val="3667867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Grand écran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Galilei</vt:lpstr>
      <vt:lpstr>Nom</vt:lpstr>
      <vt:lpstr>Nom complet</vt:lpstr>
      <vt:lpstr>Nationalité</vt:lpstr>
      <vt:lpstr>Période de temps</vt:lpstr>
      <vt:lpstr>Livre</vt:lpstr>
      <vt:lpstr>Adversaires</vt:lpstr>
      <vt:lpstr>Preuves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Galilei</dc:title>
  <dc:creator>CSBE</dc:creator>
  <cp:lastModifiedBy>CSBE</cp:lastModifiedBy>
  <cp:revision>2</cp:revision>
  <dcterms:created xsi:type="dcterms:W3CDTF">2022-05-16T14:20:01Z</dcterms:created>
  <dcterms:modified xsi:type="dcterms:W3CDTF">2022-05-16T14:21:55Z</dcterms:modified>
</cp:coreProperties>
</file>