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CB99F-A6F1-4F8D-AABA-F003CC86B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2CCEB2-EBDC-443A-B6DF-A95EEF2BE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053D88-3E5A-449C-893E-DA0A8B70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C4B191-814A-4FF8-8A51-572342C7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6AD39-2594-4D43-9508-7D8C853E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25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5C4F0-B481-40E4-A00C-EC21EFF3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89516C-DBDA-4F5F-BFD6-328A5DDCE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7C41A-5BB2-46D3-8EB1-49831ED3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0F84C4-9642-4CC5-B870-450DED5D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9EAA6E-7438-43B9-92E8-AEA91C70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221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19A51B-21EB-4879-B264-6B0E315E2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920CCD-D763-4CA6-8391-94EF03E9E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5D4C63-D918-46E9-A443-3CAA4AB9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ACAD8-9525-4580-B79B-F8FB59DA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19758-B407-4081-996D-9B406A3B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080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5DC87-71CB-4184-A1BF-DD5760A5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0390E3-A418-43B7-95ED-616132067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CCEBC8-C7AC-4ABC-AC67-FAA190B9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B074D7-1B16-431F-B0B6-C3652547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B6E6C2-9A16-4EA1-8C42-DAE3256B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269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6E9D8-42CC-4419-9986-6CC77B40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449B62-7C40-4F3A-BB87-0210CC1FA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884FA5-515A-4FA1-89A1-7BB00F75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47E484-DB68-40E1-B09D-472FF803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CD65F8-4876-473A-877A-34EEAD4E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573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AE00C-9D31-44EC-84C3-CB07BF92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81A11-8B3C-453B-8AC5-66796F07F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E4F0B1-9720-45CB-978F-6B74BBB64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0F3DFB-3604-4799-81F8-7216A5FA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8BF189-0F9F-446E-9DE9-B355F62D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9C8285-B938-4710-A63E-0EBBC3A4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351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84E7D-D28B-4E57-A05F-E911E3A9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B4E242-EE8E-4373-805A-A243A4CA7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26D7E8-16A4-432A-8E7B-04E604B1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F525D5-38DB-456C-8793-5CC3FFEDB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F1A16B-F298-4A6D-AEC4-0B1F97883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04E6C5-3961-4FE3-BE7A-9AB5A763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9CEB94-08C7-4A07-AE18-9BCB6DB4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C5C1EA-BD30-4640-BC1B-CF4AD3D3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927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D4956-FCEB-404B-B35C-56C0648C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BC4BF3-DA06-4A03-8186-3C7B1997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5D1A5E-775F-4A76-AA6A-A24CC45E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285156-EE64-42CB-B300-F4FEDE4C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0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780D7C-A664-4990-B8FF-340EE636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8E2895-C09B-4902-9D55-3D53AC61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AE51CE-5A28-46BD-9D1F-A9FBB831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450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8008E-41EA-4FA9-BC1D-035D1F4D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A84B7E-4259-48B2-9D42-51AF7B48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91AADD-E82B-4212-8600-F3131F0CC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68144E-611E-4B66-B3C1-B6FA0591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BB5753-C3EB-4B62-8356-26518AC9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31EFDF-E04F-426B-82BB-BB319338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52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7B93B-9212-4E81-8753-BFBC176C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C9AAC0-3756-47D9-8AE7-673514BFE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CBDE20-D56E-4413-856A-F471DE67B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BA1C3B-2412-43EE-B6B1-1562B716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127383-19B9-4ED6-AA86-E47603E0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155762-34C7-445A-9724-B2E1E0C9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751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82419D-2F61-4C4E-9519-9FCD5BDD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C55162-90EA-4532-B84F-3B40CA6F5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F2639-052A-461D-A32B-C75BF26F4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04D2-EB5B-494C-ACA9-BD2D7456AB3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11080-82B0-43B2-8ECC-2886D9EE5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D51F7F-D5C4-421D-B440-088A022B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9055-71F1-43E0-AD36-CBECEF758C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977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5C83B-105E-43F5-BDD5-62A0D7020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F769BF-4444-486E-AA60-57344C3E8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1280"/>
            <a:ext cx="9144000" cy="1655762"/>
          </a:xfrm>
        </p:spPr>
        <p:txBody>
          <a:bodyPr/>
          <a:lstStyle/>
          <a:p>
            <a:r>
              <a:rPr lang="fr-CA" dirty="0"/>
              <a:t>Fait par </a:t>
            </a:r>
            <a:r>
              <a:rPr lang="fr-CA" dirty="0" err="1"/>
              <a:t>Élika</a:t>
            </a:r>
            <a:r>
              <a:rPr lang="fr-CA" dirty="0"/>
              <a:t> Nadeau</a:t>
            </a:r>
          </a:p>
        </p:txBody>
      </p:sp>
    </p:spTree>
    <p:extLst>
      <p:ext uri="{BB962C8B-B14F-4D97-AF65-F5344CB8AC3E}">
        <p14:creationId xmlns:p14="http://schemas.microsoft.com/office/powerpoint/2010/main" val="80556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IF im free homer simpson marge simpson - animated GIF on GIFER - by  Akilrajas">
            <a:extLst>
              <a:ext uri="{FF2B5EF4-FFF2-40B4-BE49-F238E27FC236}">
                <a16:creationId xmlns:a16="http://schemas.microsoft.com/office/drawing/2014/main" id="{41050F4D-94FA-49C9-85CE-380EF155A6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31" y="-5200"/>
            <a:ext cx="9000917" cy="6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BB25D8E-027F-4EEF-A764-6FCE6E38E4D9}"/>
              </a:ext>
            </a:extLst>
          </p:cNvPr>
          <p:cNvSpPr txBox="1"/>
          <p:nvPr/>
        </p:nvSpPr>
        <p:spPr>
          <a:xfrm>
            <a:off x="3517750" y="5701553"/>
            <a:ext cx="6142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>
                <a:highlight>
                  <a:srgbClr val="C0C0C0"/>
                </a:highlight>
              </a:rPr>
              <a:t>No time for losers</a:t>
            </a:r>
          </a:p>
        </p:txBody>
      </p:sp>
    </p:spTree>
    <p:extLst>
      <p:ext uri="{BB962C8B-B14F-4D97-AF65-F5344CB8AC3E}">
        <p14:creationId xmlns:p14="http://schemas.microsoft.com/office/powerpoint/2010/main" val="36571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impsons | 10 Memorable TV Small Towns | TIME.com">
            <a:extLst>
              <a:ext uri="{FF2B5EF4-FFF2-40B4-BE49-F238E27FC236}">
                <a16:creationId xmlns:a16="http://schemas.microsoft.com/office/drawing/2014/main" id="{9179F220-E4E7-493E-89A6-0AAB0B456E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F8E39E7-D108-4EB6-932D-13717F05AAA7}"/>
              </a:ext>
            </a:extLst>
          </p:cNvPr>
          <p:cNvSpPr txBox="1"/>
          <p:nvPr/>
        </p:nvSpPr>
        <p:spPr>
          <a:xfrm>
            <a:off x="5723068" y="785309"/>
            <a:ext cx="163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Time </a:t>
            </a:r>
            <a:r>
              <a:rPr lang="fr-CA" dirty="0" err="1"/>
              <a:t>after</a:t>
            </a:r>
            <a:r>
              <a:rPr lang="fr-CA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56386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Simpsons' house really exists in the real world! - Fantrippers">
            <a:extLst>
              <a:ext uri="{FF2B5EF4-FFF2-40B4-BE49-F238E27FC236}">
                <a16:creationId xmlns:a16="http://schemas.microsoft.com/office/drawing/2014/main" id="{1A2FF012-E62E-4077-8710-257488A1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56" y="1878560"/>
            <a:ext cx="7648687" cy="42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6A7A838-AA9B-41E1-B3A6-BBF861890027}"/>
              </a:ext>
            </a:extLst>
          </p:cNvPr>
          <p:cNvSpPr txBox="1"/>
          <p:nvPr/>
        </p:nvSpPr>
        <p:spPr>
          <a:xfrm>
            <a:off x="5421854" y="935915"/>
            <a:ext cx="228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I've</a:t>
            </a:r>
            <a:r>
              <a:rPr lang="fr-CA" dirty="0"/>
              <a:t> </a:t>
            </a:r>
            <a:r>
              <a:rPr lang="fr-CA" dirty="0" err="1"/>
              <a:t>done</a:t>
            </a:r>
            <a:r>
              <a:rPr lang="fr-CA" dirty="0"/>
              <a:t> </a:t>
            </a:r>
            <a:r>
              <a:rPr lang="fr-CA" dirty="0" err="1"/>
              <a:t>my</a:t>
            </a:r>
            <a:r>
              <a:rPr lang="fr-CA" dirty="0"/>
              <a:t> sentence</a:t>
            </a:r>
          </a:p>
        </p:txBody>
      </p:sp>
    </p:spTree>
    <p:extLst>
      <p:ext uri="{BB962C8B-B14F-4D97-AF65-F5344CB8AC3E}">
        <p14:creationId xmlns:p14="http://schemas.microsoft.com/office/powerpoint/2010/main" val="63228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er Simpson Available for Live Calls From Simpsons Fans | Time">
            <a:extLst>
              <a:ext uri="{FF2B5EF4-FFF2-40B4-BE49-F238E27FC236}">
                <a16:creationId xmlns:a16="http://schemas.microsoft.com/office/drawing/2014/main" id="{26BD873E-660B-4534-92AC-63CE60A7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70" y="2337687"/>
            <a:ext cx="6657396" cy="37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F6D9EFE-1B93-469E-8699-80A83ED51174}"/>
              </a:ext>
            </a:extLst>
          </p:cNvPr>
          <p:cNvSpPr txBox="1"/>
          <p:nvPr/>
        </p:nvSpPr>
        <p:spPr>
          <a:xfrm>
            <a:off x="4570782" y="1570615"/>
            <a:ext cx="305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I've had my share of sand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105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The Simpsons Meets Data Visualization | by Adam Reevesman | Towards Data  Science">
            <a:extLst>
              <a:ext uri="{FF2B5EF4-FFF2-40B4-BE49-F238E27FC236}">
                <a16:creationId xmlns:a16="http://schemas.microsoft.com/office/drawing/2014/main" id="{DE9A8D07-1EF3-405F-8646-2B6345AE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5" y="0"/>
            <a:ext cx="10265229" cy="68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190379-DAEC-4C87-8AD6-F594E0A8D272}"/>
              </a:ext>
            </a:extLst>
          </p:cNvPr>
          <p:cNvSpPr txBox="1"/>
          <p:nvPr/>
        </p:nvSpPr>
        <p:spPr>
          <a:xfrm>
            <a:off x="2363096" y="742278"/>
            <a:ext cx="246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But </a:t>
            </a:r>
            <a:r>
              <a:rPr lang="fr-CA" dirty="0" err="1"/>
              <a:t>committed</a:t>
            </a:r>
            <a:r>
              <a:rPr lang="fr-CA" dirty="0"/>
              <a:t> no crime</a:t>
            </a:r>
          </a:p>
        </p:txBody>
      </p:sp>
    </p:spTree>
    <p:extLst>
      <p:ext uri="{BB962C8B-B14F-4D97-AF65-F5344CB8AC3E}">
        <p14:creationId xmlns:p14="http://schemas.microsoft.com/office/powerpoint/2010/main" val="409759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D wallpaper: homer simpson the simpsons, colored background, people,  emotion | Wallpaper Flare">
            <a:extLst>
              <a:ext uri="{FF2B5EF4-FFF2-40B4-BE49-F238E27FC236}">
                <a16:creationId xmlns:a16="http://schemas.microsoft.com/office/drawing/2014/main" id="{ED828902-1038-41D9-A6ED-E02B33378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8" t="13519" r="49507" b="67229"/>
          <a:stretch/>
        </p:blipFill>
        <p:spPr bwMode="auto">
          <a:xfrm>
            <a:off x="974311" y="1"/>
            <a:ext cx="10193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5708A2A-198D-4006-AF10-F62CD9477C6B}"/>
              </a:ext>
            </a:extLst>
          </p:cNvPr>
          <p:cNvSpPr txBox="1"/>
          <p:nvPr/>
        </p:nvSpPr>
        <p:spPr>
          <a:xfrm>
            <a:off x="7605657" y="484094"/>
            <a:ext cx="33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brought me fame and fortune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04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mer Simpson Current Mood GIF - Homer Simpson Current Mood Happy -  Discover &amp; Share GIFs">
            <a:extLst>
              <a:ext uri="{FF2B5EF4-FFF2-40B4-BE49-F238E27FC236}">
                <a16:creationId xmlns:a16="http://schemas.microsoft.com/office/drawing/2014/main" id="{69843A81-F436-4D99-B836-F0F4B3F16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7" y="0"/>
            <a:ext cx="6852621" cy="68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B20A1E5-0F0E-4DD5-9E0F-62E11A6758E1}"/>
              </a:ext>
            </a:extLst>
          </p:cNvPr>
          <p:cNvSpPr txBox="1"/>
          <p:nvPr/>
        </p:nvSpPr>
        <p:spPr>
          <a:xfrm>
            <a:off x="4715350" y="355002"/>
            <a:ext cx="285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it's been no bed of roses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395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ment créer un GIF des Simpsons pour n'importe quelle occasion - Geek  Junior -">
            <a:extLst>
              <a:ext uri="{FF2B5EF4-FFF2-40B4-BE49-F238E27FC236}">
                <a16:creationId xmlns:a16="http://schemas.microsoft.com/office/drawing/2014/main" id="{04FC44A4-7D6E-4FD7-8DB2-3DF16C212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5002" r="20398" b="40039"/>
          <a:stretch/>
        </p:blipFill>
        <p:spPr bwMode="auto">
          <a:xfrm>
            <a:off x="438152" y="0"/>
            <a:ext cx="11315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ADE618B-09B2-4DF8-9BC8-FAE06E7756B8}"/>
              </a:ext>
            </a:extLst>
          </p:cNvPr>
          <p:cNvSpPr txBox="1"/>
          <p:nvPr/>
        </p:nvSpPr>
        <p:spPr>
          <a:xfrm>
            <a:off x="438152" y="2011680"/>
            <a:ext cx="368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we'll keep on fighting till the end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0437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 mauvaise alimentation des enfants, la faute à Homer Simpson? - La Libre">
            <a:extLst>
              <a:ext uri="{FF2B5EF4-FFF2-40B4-BE49-F238E27FC236}">
                <a16:creationId xmlns:a16="http://schemas.microsoft.com/office/drawing/2014/main" id="{D3A44C5B-B1CE-45E0-BD1F-C78CD8CB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7" y="0"/>
            <a:ext cx="10305826" cy="68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B373468-ACD0-4015-BF2D-3BFBEECDA5CF}"/>
              </a:ext>
            </a:extLst>
          </p:cNvPr>
          <p:cNvSpPr txBox="1"/>
          <p:nvPr/>
        </p:nvSpPr>
        <p:spPr>
          <a:xfrm>
            <a:off x="2700262" y="376517"/>
            <a:ext cx="339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the champions, my friends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55092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54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Storyboard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5</cp:revision>
  <dcterms:created xsi:type="dcterms:W3CDTF">2022-11-17T15:21:14Z</dcterms:created>
  <dcterms:modified xsi:type="dcterms:W3CDTF">2022-11-17T16:01:24Z</dcterms:modified>
</cp:coreProperties>
</file>