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9096AE-5919-4B14-ACA0-02F4FCF3298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25F9C10A-EC00-401F-9362-36E550023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AEC401DE-3EA3-4CA7-AEDE-18DE07613C24}"/>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2DB47459-5BAE-4242-8343-6C4D2EA4105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241E7EE-636F-49FD-AF8A-CB89C111DE92}"/>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75659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172B55-4D02-4D0B-8D58-939ADF77CA05}"/>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EDF4D3C8-CE28-43AB-AC3F-648AAD50102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392B5CB-2776-41D8-A9EF-E81423A911EF}"/>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E4F9C63B-54B9-4012-A345-03F39136FDD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3653900-8564-46F1-9D71-D0ED923E3039}"/>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2523894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E35724A-4385-4B6F-906F-B093F13E8789}"/>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0A16D65C-71DB-4D43-AD88-2C264FC872A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13CAC7F-0132-46BE-8BB4-DEBAF2C0D797}"/>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67622D6E-8382-4275-9BA4-A5FE7F46D9E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8366BC6-A4AA-4175-A3C0-5966FD2B0519}"/>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404273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DB8AD8-9AD6-4A3C-903A-E848DA585340}"/>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1362D318-FB0A-413A-864F-6BA06F940E8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050FF2C-C5AC-4818-846F-BE15E529EF92}"/>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E0D5FC1D-4104-4C31-B8DE-8FA9C3A81CD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949CD2F-6B50-4411-8860-5B93F5327664}"/>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179875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41EE28-1B3B-4258-AA96-2DE4D764767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1862C2AB-D8FA-49AC-9364-501148D778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6B9576A-5E7F-49E4-A53B-AC1E9A9D74DE}"/>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833FB404-AD4A-4151-B86A-568044077C4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5306E0E-A4CC-45F5-A0BF-7740729586B1}"/>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356598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7D10E-0ED3-46D9-BA7D-B0B1BD8FBA3D}"/>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F64F207E-628C-4E14-8643-D246395928D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29AAB9EE-9A29-4488-BF51-77712D1E1FC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B3C26810-83FF-4689-9CC5-EEBCBC7BA22C}"/>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380DA627-9881-417C-9869-871965E556D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9DBE31D-921E-449E-9E66-9B8CCF4ACD27}"/>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380284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376DB0-8F35-4C43-90DF-184B9D066FE5}"/>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9EAA44B-EB0B-4381-935E-00B96A967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BE5DDAF4-4BD6-4661-B7A0-484852B9BC6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53B4916D-BD16-4B11-8A37-29EF70EEBD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E537CE4-76E1-4E74-BAA3-BA26DCFE4CF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40EF9B78-D05C-4771-AF52-92E8DABA4C31}"/>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1566E9CA-85E1-499E-A896-C4BACFB67494}"/>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4FFC068E-8839-45E6-B285-0D7E2C994A0A}"/>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177651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1C33C0-002A-457B-9AE1-843CCA31662C}"/>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7B6217CA-0866-4539-AE20-C81D58C335EA}"/>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40233329-F554-43D6-9F8E-E7BFF150CB2C}"/>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A0C3E832-B9AE-4FFD-B2FA-935929A83FEF}"/>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309343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3B59F2E-AAF4-44AF-B253-D2BE13015890}"/>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CA6C5DD4-59DB-4EF4-9266-FA464BA2DA7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A5EC4367-8254-4B58-AAD9-D32DBC94AF01}"/>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255511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D63140-A03B-48D8-9E00-FD763230D7E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3FB43E47-04FE-45D4-8C18-37BF747087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7FFFCF82-F07C-4EDC-94E4-F3EABD1FB5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9232424-4D0B-40AF-B798-0F0C14985831}"/>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679061A6-BBB9-4027-BFD4-747C2947BF1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8DEEECF3-07D5-4F4C-9742-494215E1E33D}"/>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101927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C472E8-A252-4936-9B64-E6DF9B521B5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74AF042E-0CDD-4EB4-BD48-09E2B7A979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2A25BE3E-7643-4221-B978-A77A33B27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9E40321-B6A4-42A2-8C8F-5A3F733A9FA3}"/>
              </a:ext>
            </a:extLst>
          </p:cNvPr>
          <p:cNvSpPr>
            <a:spLocks noGrp="1"/>
          </p:cNvSpPr>
          <p:nvPr>
            <p:ph type="dt" sz="half" idx="10"/>
          </p:nvPr>
        </p:nvSpPr>
        <p:spPr/>
        <p:txBody>
          <a:bodyPr/>
          <a:lstStyle/>
          <a:p>
            <a:fld id="{8052D2A6-7D7A-4AF0-98F2-0FA77BE26D8D}"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6B67DD4B-C5F6-46A4-8CDB-2B3D36989FC4}"/>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7B36976-8292-445D-8471-6192C2FE743E}"/>
              </a:ext>
            </a:extLst>
          </p:cNvPr>
          <p:cNvSpPr>
            <a:spLocks noGrp="1"/>
          </p:cNvSpPr>
          <p:nvPr>
            <p:ph type="sldNum" sz="quarter" idx="12"/>
          </p:nvPr>
        </p:nvSpPr>
        <p:spPr/>
        <p:txBody>
          <a:bodyPr/>
          <a:lstStyle/>
          <a:p>
            <a:fld id="{55388203-D488-4328-BA06-3F6CACF47403}" type="slidenum">
              <a:rPr lang="fr-CA" smtClean="0"/>
              <a:t>‹N°›</a:t>
            </a:fld>
            <a:endParaRPr lang="fr-CA"/>
          </a:p>
        </p:txBody>
      </p:sp>
    </p:spTree>
    <p:extLst>
      <p:ext uri="{BB962C8B-B14F-4D97-AF65-F5344CB8AC3E}">
        <p14:creationId xmlns:p14="http://schemas.microsoft.com/office/powerpoint/2010/main" val="357082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EB4699C-E5C6-444E-8934-C3D46FECA1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F0F6BB53-CFB1-48C5-A2C2-C50B9BC114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BCAF26F-50F3-4CD7-9E05-56805B2EE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2D2A6-7D7A-4AF0-98F2-0FA77BE26D8D}"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A203978B-1555-4DA4-8672-0AFD5A9345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F7D49F03-40F9-4DD4-8783-D6A0BB57EA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88203-D488-4328-BA06-3F6CACF47403}" type="slidenum">
              <a:rPr lang="fr-CA" smtClean="0"/>
              <a:t>‹N°›</a:t>
            </a:fld>
            <a:endParaRPr lang="fr-CA"/>
          </a:p>
        </p:txBody>
      </p:sp>
    </p:spTree>
    <p:extLst>
      <p:ext uri="{BB962C8B-B14F-4D97-AF65-F5344CB8AC3E}">
        <p14:creationId xmlns:p14="http://schemas.microsoft.com/office/powerpoint/2010/main" val="2043212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quops.qc.ca/animateur/lachance-pierre/" TargetMode="External"/><Relationship Id="rId2" Type="http://schemas.openxmlformats.org/officeDocument/2006/relationships/hyperlink" Target="https://www.aquops.qc.ca/animateur/mercier-marc-andre/" TargetMode="External"/><Relationship Id="rId1" Type="http://schemas.openxmlformats.org/officeDocument/2006/relationships/slideLayout" Target="../slideLayouts/slideLayout2.xml"/><Relationship Id="rId4" Type="http://schemas.openxmlformats.org/officeDocument/2006/relationships/hyperlink" Target="https://www.aquops.qc.ca/animateur/lagarde-luc/"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1477A0-B5FC-4435-9DC2-808F6488C281}"/>
              </a:ext>
            </a:extLst>
          </p:cNvPr>
          <p:cNvSpPr>
            <a:spLocks noGrp="1"/>
          </p:cNvSpPr>
          <p:nvPr>
            <p:ph type="ctrTitle"/>
          </p:nvPr>
        </p:nvSpPr>
        <p:spPr/>
        <p:txBody>
          <a:bodyPr/>
          <a:lstStyle/>
          <a:p>
            <a:r>
              <a:rPr lang="fr-CA" dirty="0" err="1"/>
              <a:t>Aquops</a:t>
            </a:r>
            <a:endParaRPr lang="fr-CA" dirty="0"/>
          </a:p>
        </p:txBody>
      </p:sp>
      <p:sp>
        <p:nvSpPr>
          <p:cNvPr id="3" name="Sous-titre 2">
            <a:extLst>
              <a:ext uri="{FF2B5EF4-FFF2-40B4-BE49-F238E27FC236}">
                <a16:creationId xmlns:a16="http://schemas.microsoft.com/office/drawing/2014/main" id="{ABA46FBB-C236-4F0C-B6E3-4A3A6100A7D7}"/>
              </a:ext>
            </a:extLst>
          </p:cNvPr>
          <p:cNvSpPr>
            <a:spLocks noGrp="1"/>
          </p:cNvSpPr>
          <p:nvPr>
            <p:ph type="subTitle" idx="1"/>
          </p:nvPr>
        </p:nvSpPr>
        <p:spPr/>
        <p:txBody>
          <a:bodyPr/>
          <a:lstStyle/>
          <a:p>
            <a:r>
              <a:rPr lang="fr-CA" dirty="0"/>
              <a:t>Fait par </a:t>
            </a:r>
            <a:r>
              <a:rPr lang="fr-CA" dirty="0" err="1"/>
              <a:t>Élika</a:t>
            </a:r>
            <a:r>
              <a:rPr lang="fr-CA" dirty="0"/>
              <a:t> Nadeau</a:t>
            </a:r>
          </a:p>
        </p:txBody>
      </p:sp>
    </p:spTree>
    <p:extLst>
      <p:ext uri="{BB962C8B-B14F-4D97-AF65-F5344CB8AC3E}">
        <p14:creationId xmlns:p14="http://schemas.microsoft.com/office/powerpoint/2010/main" val="220160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C887C4-E15F-4FE6-8DB8-CF5E31D17D61}"/>
              </a:ext>
            </a:extLst>
          </p:cNvPr>
          <p:cNvSpPr>
            <a:spLocks noGrp="1"/>
          </p:cNvSpPr>
          <p:nvPr>
            <p:ph type="title"/>
          </p:nvPr>
        </p:nvSpPr>
        <p:spPr/>
        <p:txBody>
          <a:bodyPr/>
          <a:lstStyle/>
          <a:p>
            <a:r>
              <a:rPr lang="fr-CA" dirty="0"/>
              <a:t>nom de l'atelier avec son numéro</a:t>
            </a:r>
            <a:br>
              <a:rPr lang="fr-CA" dirty="0"/>
            </a:br>
            <a:endParaRPr lang="fr-CA" dirty="0"/>
          </a:p>
        </p:txBody>
      </p:sp>
      <p:sp>
        <p:nvSpPr>
          <p:cNvPr id="3" name="Espace réservé du contenu 2">
            <a:extLst>
              <a:ext uri="{FF2B5EF4-FFF2-40B4-BE49-F238E27FC236}">
                <a16:creationId xmlns:a16="http://schemas.microsoft.com/office/drawing/2014/main" id="{19245A77-6CF6-4B64-915B-02918A8C2EF2}"/>
              </a:ext>
            </a:extLst>
          </p:cNvPr>
          <p:cNvSpPr>
            <a:spLocks noGrp="1"/>
          </p:cNvSpPr>
          <p:nvPr>
            <p:ph idx="1"/>
          </p:nvPr>
        </p:nvSpPr>
        <p:spPr/>
        <p:txBody>
          <a:bodyPr/>
          <a:lstStyle/>
          <a:p>
            <a:r>
              <a:rPr lang="fr-CA" dirty="0"/>
              <a:t>Nom: </a:t>
            </a:r>
            <a:r>
              <a:rPr lang="fr-CA" dirty="0" err="1"/>
              <a:t>Algodoo</a:t>
            </a:r>
            <a:endParaRPr lang="fr-CA" dirty="0"/>
          </a:p>
          <a:p>
            <a:r>
              <a:rPr lang="fr-CA" dirty="0"/>
              <a:t>Numéro: 102</a:t>
            </a:r>
          </a:p>
        </p:txBody>
      </p:sp>
    </p:spTree>
    <p:extLst>
      <p:ext uri="{BB962C8B-B14F-4D97-AF65-F5344CB8AC3E}">
        <p14:creationId xmlns:p14="http://schemas.microsoft.com/office/powerpoint/2010/main" val="3472984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2A8F22-0906-4147-9210-E35F1C6C19F4}"/>
              </a:ext>
            </a:extLst>
          </p:cNvPr>
          <p:cNvSpPr>
            <a:spLocks noGrp="1"/>
          </p:cNvSpPr>
          <p:nvPr>
            <p:ph type="title"/>
          </p:nvPr>
        </p:nvSpPr>
        <p:spPr/>
        <p:txBody>
          <a:bodyPr/>
          <a:lstStyle/>
          <a:p>
            <a:r>
              <a:rPr lang="fr-CA" dirty="0"/>
              <a:t>D'où viennent­ ils?</a:t>
            </a:r>
            <a:br>
              <a:rPr lang="fr-CA" dirty="0"/>
            </a:br>
            <a:endParaRPr lang="fr-CA" dirty="0"/>
          </a:p>
        </p:txBody>
      </p:sp>
      <p:sp>
        <p:nvSpPr>
          <p:cNvPr id="3" name="Espace réservé du contenu 2">
            <a:extLst>
              <a:ext uri="{FF2B5EF4-FFF2-40B4-BE49-F238E27FC236}">
                <a16:creationId xmlns:a16="http://schemas.microsoft.com/office/drawing/2014/main" id="{A65B6D00-67CD-4B93-8AB3-1DC8E6CA667A}"/>
              </a:ext>
            </a:extLst>
          </p:cNvPr>
          <p:cNvSpPr>
            <a:spLocks noGrp="1"/>
          </p:cNvSpPr>
          <p:nvPr>
            <p:ph idx="1"/>
          </p:nvPr>
        </p:nvSpPr>
        <p:spPr/>
        <p:txBody>
          <a:bodyPr/>
          <a:lstStyle/>
          <a:p>
            <a:r>
              <a:rPr lang="fr-CA" dirty="0"/>
              <a:t>Récit MST</a:t>
            </a:r>
          </a:p>
        </p:txBody>
      </p:sp>
    </p:spTree>
    <p:extLst>
      <p:ext uri="{BB962C8B-B14F-4D97-AF65-F5344CB8AC3E}">
        <p14:creationId xmlns:p14="http://schemas.microsoft.com/office/powerpoint/2010/main" val="3215887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0D514-C793-4182-8F41-189C67440729}"/>
              </a:ext>
            </a:extLst>
          </p:cNvPr>
          <p:cNvSpPr>
            <a:spLocks noGrp="1"/>
          </p:cNvSpPr>
          <p:nvPr>
            <p:ph type="title"/>
          </p:nvPr>
        </p:nvSpPr>
        <p:spPr/>
        <p:txBody>
          <a:bodyPr/>
          <a:lstStyle/>
          <a:p>
            <a:r>
              <a:rPr lang="fr-CA" dirty="0"/>
              <a:t>Résumer</a:t>
            </a:r>
          </a:p>
        </p:txBody>
      </p:sp>
      <p:sp>
        <p:nvSpPr>
          <p:cNvPr id="3" name="Espace réservé du contenu 2">
            <a:extLst>
              <a:ext uri="{FF2B5EF4-FFF2-40B4-BE49-F238E27FC236}">
                <a16:creationId xmlns:a16="http://schemas.microsoft.com/office/drawing/2014/main" id="{E6A6A09E-7E2A-4757-A811-92E1709B4B46}"/>
              </a:ext>
            </a:extLst>
          </p:cNvPr>
          <p:cNvSpPr>
            <a:spLocks noGrp="1"/>
          </p:cNvSpPr>
          <p:nvPr>
            <p:ph idx="1"/>
          </p:nvPr>
        </p:nvSpPr>
        <p:spPr/>
        <p:txBody>
          <a:bodyPr>
            <a:normAutofit fontScale="70000" lnSpcReduction="20000"/>
          </a:bodyPr>
          <a:lstStyle/>
          <a:p>
            <a:r>
              <a:rPr lang="fr-CA" dirty="0"/>
              <a:t>En science et technologie, la démarche scientifique est essentielle pour vérifier des hypothèses et faire des découvertes. En mathématique, l'analyse de données issues d'expérimentations réalisées par les élèves permet de concrétiser les divers modèles mathématiques présents dans le PFEQ. En laboratoire ou lors d'une expérience, il faut recueillir des données et, par la suite, en faire l'analyse et l'interprétation. L'utilisation d'outils numériques ou technologiques facilitera ces étapes de la démarche scientifique. Pourquoi ne pas utiliser les capteurs d'un cellulaire, d'un iPad ou d'un Chromebook pour faire une expérience? Ou encore, élargir notre éventail de possibilités en utilisant un </a:t>
            </a:r>
            <a:r>
              <a:rPr lang="fr-CA" dirty="0" err="1"/>
              <a:t>Micro:bit</a:t>
            </a:r>
            <a:r>
              <a:rPr lang="fr-CA" dirty="0"/>
              <a:t>, un Arduino ou un EV3. Nous aborderons plusieurs outils essentiels à la cueillette de données et l'analyse de celles-ci lors de la production d'un rapport de laboratoire. Nous présenterons plusieurs plateformes et vous aurez à choisir celle qui convient le mieux à votre intention pédagogique, mais également aux outils numériques mis à la disposition des élèves. Il serait important d'avoir les droits d’installations d’applications ou de logiciels sur vos appareils lors de la journée thématique.</a:t>
            </a:r>
            <a:br>
              <a:rPr lang="fr-CA" dirty="0"/>
            </a:br>
            <a:br>
              <a:rPr lang="fr-CA" dirty="0"/>
            </a:br>
            <a:r>
              <a:rPr lang="fr-CA" dirty="0"/>
              <a:t>Si les participants veulent développer des projets avec le robot LEGO EV3 ou Spike, il serait bon de l'apporter avec eux et d'avoir les logiciels correspondants d'installés. Quelques robots EV3 seront disponibles lors de l'atelier. Si les participants disposent d'un </a:t>
            </a:r>
            <a:r>
              <a:rPr lang="fr-CA" dirty="0" err="1"/>
              <a:t>Micro:bit</a:t>
            </a:r>
            <a:r>
              <a:rPr lang="fr-CA" dirty="0"/>
              <a:t>, il serait intéressant de l'avoir avec eux lors de l'atelier.  Quelques </a:t>
            </a:r>
            <a:r>
              <a:rPr lang="fr-CA" dirty="0" err="1"/>
              <a:t>Micro:bit</a:t>
            </a:r>
            <a:r>
              <a:rPr lang="fr-CA" dirty="0"/>
              <a:t> seront disponibles lors de l'atelier.</a:t>
            </a:r>
            <a:br>
              <a:rPr lang="fr-CA" dirty="0"/>
            </a:br>
            <a:endParaRPr lang="fr-CA" dirty="0"/>
          </a:p>
        </p:txBody>
      </p:sp>
    </p:spTree>
    <p:extLst>
      <p:ext uri="{BB962C8B-B14F-4D97-AF65-F5344CB8AC3E}">
        <p14:creationId xmlns:p14="http://schemas.microsoft.com/office/powerpoint/2010/main" val="44332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4E88E9-92D0-4F92-ACE0-CB5FE249D9B8}"/>
              </a:ext>
            </a:extLst>
          </p:cNvPr>
          <p:cNvSpPr>
            <a:spLocks noGrp="1"/>
          </p:cNvSpPr>
          <p:nvPr>
            <p:ph type="title"/>
          </p:nvPr>
        </p:nvSpPr>
        <p:spPr/>
        <p:txBody>
          <a:bodyPr/>
          <a:lstStyle/>
          <a:p>
            <a:r>
              <a:rPr lang="fr-CA" dirty="0"/>
              <a:t>hyperlien  avec leurs noms</a:t>
            </a:r>
          </a:p>
        </p:txBody>
      </p:sp>
      <p:sp>
        <p:nvSpPr>
          <p:cNvPr id="9" name="Espace réservé du contenu 8">
            <a:extLst>
              <a:ext uri="{FF2B5EF4-FFF2-40B4-BE49-F238E27FC236}">
                <a16:creationId xmlns:a16="http://schemas.microsoft.com/office/drawing/2014/main" id="{E79DEF2B-AC8F-424B-A3FD-8B383514B5A5}"/>
              </a:ext>
            </a:extLst>
          </p:cNvPr>
          <p:cNvSpPr>
            <a:spLocks noGrp="1"/>
          </p:cNvSpPr>
          <p:nvPr>
            <p:ph idx="1"/>
          </p:nvPr>
        </p:nvSpPr>
        <p:spPr/>
        <p:txBody>
          <a:bodyPr/>
          <a:lstStyle/>
          <a:p>
            <a:pPr fontAlgn="base"/>
            <a:r>
              <a:rPr lang="fr-CA" b="1" dirty="0">
                <a:hlinkClick r:id="rId2" tooltip="en savoir plus sur Mercier Marc-André"/>
              </a:rPr>
              <a:t>Marc-André Mercier</a:t>
            </a:r>
          </a:p>
          <a:p>
            <a:pPr fontAlgn="base"/>
            <a:r>
              <a:rPr lang="fr-CA" b="1" dirty="0">
                <a:hlinkClick r:id="rId3" tooltip="en savoir plus sur Lachance Pierre"/>
              </a:rPr>
              <a:t>Pierre Lachance</a:t>
            </a:r>
          </a:p>
          <a:p>
            <a:pPr fontAlgn="base"/>
            <a:r>
              <a:rPr lang="fr-CA" dirty="0">
                <a:hlinkClick r:id="rId3" tooltip="en savoir plus sur Lachance Pierre"/>
              </a:rPr>
              <a:t>Spécialiste en développement </a:t>
            </a:r>
            <a:r>
              <a:rPr lang="fr-CA" dirty="0" err="1">
                <a:hlinkClick r:id="rId3" tooltip="en savoir plus sur Lachance Pierre"/>
              </a:rPr>
              <a:t>pédagonumérique</a:t>
            </a:r>
            <a:endParaRPr lang="fr-CA" dirty="0">
              <a:hlinkClick r:id="rId3" tooltip="en savoir plus sur Lachance Pierre"/>
            </a:endParaRPr>
          </a:p>
          <a:p>
            <a:pPr fontAlgn="base"/>
            <a:r>
              <a:rPr lang="fr-CA" b="1" dirty="0">
                <a:hlinkClick r:id="rId4" tooltip="en savoir plus sur Lagarde Luc"/>
              </a:rPr>
              <a:t>Luc Lagarde</a:t>
            </a:r>
          </a:p>
          <a:p>
            <a:pPr fontAlgn="base"/>
            <a:r>
              <a:rPr lang="fr-CA" dirty="0">
                <a:hlinkClick r:id="rId4" tooltip="en savoir plus sur Lagarde Luc"/>
              </a:rPr>
              <a:t>Spécialiste en développement </a:t>
            </a:r>
            <a:r>
              <a:rPr lang="fr-CA" dirty="0" err="1">
                <a:hlinkClick r:id="rId4" tooltip="en savoir plus sur Lagarde Luc"/>
              </a:rPr>
              <a:t>pédagonumérique</a:t>
            </a:r>
            <a:endParaRPr lang="fr-CA" dirty="0">
              <a:hlinkClick r:id="rId4" tooltip="en savoir plus sur Lagarde Luc"/>
            </a:endParaRPr>
          </a:p>
          <a:p>
            <a:endParaRPr lang="fr-CA" dirty="0"/>
          </a:p>
        </p:txBody>
      </p:sp>
    </p:spTree>
    <p:extLst>
      <p:ext uri="{BB962C8B-B14F-4D97-AF65-F5344CB8AC3E}">
        <p14:creationId xmlns:p14="http://schemas.microsoft.com/office/powerpoint/2010/main" val="3515901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98557F-CD5D-4E18-B282-802A046B134D}"/>
              </a:ext>
            </a:extLst>
          </p:cNvPr>
          <p:cNvSpPr>
            <a:spLocks noGrp="1"/>
          </p:cNvSpPr>
          <p:nvPr>
            <p:ph type="title"/>
          </p:nvPr>
        </p:nvSpPr>
        <p:spPr>
          <a:xfrm>
            <a:off x="138953" y="-260350"/>
            <a:ext cx="10515600" cy="1325563"/>
          </a:xfrm>
        </p:spPr>
        <p:txBody>
          <a:bodyPr/>
          <a:lstStyle/>
          <a:p>
            <a:r>
              <a:rPr lang="fr-CA" dirty="0"/>
              <a:t>Photo</a:t>
            </a:r>
          </a:p>
        </p:txBody>
      </p:sp>
      <p:pic>
        <p:nvPicPr>
          <p:cNvPr id="2056" name="Picture 8" descr="photo de http://Lachance%20Pierre">
            <a:extLst>
              <a:ext uri="{FF2B5EF4-FFF2-40B4-BE49-F238E27FC236}">
                <a16:creationId xmlns:a16="http://schemas.microsoft.com/office/drawing/2014/main" id="{857ADE69-03D2-4A68-9AAD-2F7EB57F22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12" y="2688801"/>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photo de http://Lagarde%20Luc">
            <a:extLst>
              <a:ext uri="{FF2B5EF4-FFF2-40B4-BE49-F238E27FC236}">
                <a16:creationId xmlns:a16="http://schemas.microsoft.com/office/drawing/2014/main" id="{4A4EBD6B-D07D-4A5F-ABC6-9A3F81B386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12" y="4566173"/>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photo de http://Mercier%20Marc-André">
            <a:extLst>
              <a:ext uri="{FF2B5EF4-FFF2-40B4-BE49-F238E27FC236}">
                <a16:creationId xmlns:a16="http://schemas.microsoft.com/office/drawing/2014/main" id="{7631912E-F988-400A-B936-B4E1572F94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12" y="811429"/>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a:extLst>
              <a:ext uri="{FF2B5EF4-FFF2-40B4-BE49-F238E27FC236}">
                <a16:creationId xmlns:a16="http://schemas.microsoft.com/office/drawing/2014/main" id="{9E439F52-1A29-4808-872B-3976954575D8}"/>
              </a:ext>
            </a:extLst>
          </p:cNvPr>
          <p:cNvPicPr>
            <a:picLocks noChangeAspect="1"/>
          </p:cNvPicPr>
          <p:nvPr/>
        </p:nvPicPr>
        <p:blipFill>
          <a:blip r:embed="rId5"/>
          <a:stretch>
            <a:fillRect/>
          </a:stretch>
        </p:blipFill>
        <p:spPr>
          <a:xfrm>
            <a:off x="2463501" y="0"/>
            <a:ext cx="9728499" cy="6080311"/>
          </a:xfrm>
          <a:prstGeom prst="rect">
            <a:avLst/>
          </a:prstGeom>
        </p:spPr>
      </p:pic>
    </p:spTree>
    <p:extLst>
      <p:ext uri="{BB962C8B-B14F-4D97-AF65-F5344CB8AC3E}">
        <p14:creationId xmlns:p14="http://schemas.microsoft.com/office/powerpoint/2010/main" val="366319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A81416-41E2-4FF1-AB0B-6474A2E2C9A2}"/>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2B6AE79C-0584-45FF-900A-30E4B1F0AB77}"/>
              </a:ext>
            </a:extLst>
          </p:cNvPr>
          <p:cNvSpPr>
            <a:spLocks noGrp="1"/>
          </p:cNvSpPr>
          <p:nvPr>
            <p:ph idx="1"/>
          </p:nvPr>
        </p:nvSpPr>
        <p:spPr/>
        <p:txBody>
          <a:bodyPr/>
          <a:lstStyle/>
          <a:p>
            <a:r>
              <a:rPr lang="fr-CA" dirty="0"/>
              <a:t>J’apprécie car il y a des jeux pour tout les styles</a:t>
            </a:r>
          </a:p>
        </p:txBody>
      </p:sp>
    </p:spTree>
    <p:extLst>
      <p:ext uri="{BB962C8B-B14F-4D97-AF65-F5344CB8AC3E}">
        <p14:creationId xmlns:p14="http://schemas.microsoft.com/office/powerpoint/2010/main" val="22891034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336</Words>
  <Application>Microsoft Office PowerPoint</Application>
  <PresentationFormat>Grand écran</PresentationFormat>
  <Paragraphs>18</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Aquops</vt:lpstr>
      <vt:lpstr>nom de l'atelier avec son numéro </vt:lpstr>
      <vt:lpstr>D'où viennent­ ils? </vt:lpstr>
      <vt:lpstr>Résumer</vt:lpstr>
      <vt:lpstr>hyperlien  avec leurs noms</vt:lpstr>
      <vt:lpstr>Photo</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4</cp:revision>
  <dcterms:created xsi:type="dcterms:W3CDTF">2022-03-31T19:07:47Z</dcterms:created>
  <dcterms:modified xsi:type="dcterms:W3CDTF">2022-03-31T19:38:19Z</dcterms:modified>
</cp:coreProperties>
</file>