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2B340-9491-4355-86DA-6EAD3FF5E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68B329-944F-4797-B182-BE7E3AF7B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2FA4EB-9626-4CEB-BA9E-68CF17CB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B52D7-4CF3-4B7C-9323-20F13FF2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94AF8-02DC-41E2-9914-95AC7273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629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11E14-3DBB-4F91-B93A-31356388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47C371-6F0A-4F72-A4C9-045C471B2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6383F9-1A59-49D6-848D-3A568F36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8AAE75-77BE-41E7-819C-2A754675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E2C76A-D9BA-402C-A39E-2418B948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38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68F339-83C7-4E02-B011-181833917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2D4802-C8F2-4BD2-8AF5-B2A399C4D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636D1-2013-44EE-BE27-2EAD3125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C613CA-A23B-419B-AD64-D26CE4E89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5E56A-7A70-45FA-8FD4-2DD2843A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758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57FFC5-898F-40B3-BB62-56FF706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649169-11DC-4CB8-813F-9F75C7BF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5DEE3B-BEE9-421D-A5C4-D31C4ED2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75CE9-B00C-4916-B139-0902C958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7CD808-6B3E-4B05-A8AC-1DD27A88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83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2C513-3E04-47B7-B7CF-DB9CF296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8CFDB7-9164-4299-A7BB-CFF45C71E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717153-7C05-4C93-9F00-5263E891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760419-62D9-48BA-8E80-65B0381C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FAC07B-AA8B-4F23-82D4-AD811200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3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FF6A5-3428-4F10-81FE-5337C68D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83CD94-BAAB-4AFF-94F4-4EA10C585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A367A8-1502-4622-9CBF-F48C6A31D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5AB335-464A-415A-899D-1376E394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EE50E7-A901-476E-8D73-AAB92547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E879FC-D42D-40E0-983E-F0C296F0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665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945C1-54C5-47CB-B00A-932FFD86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712409-4286-4DBB-A9A5-B514BBDF9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3886D-92FC-4BE1-A662-BF85C7390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CDEBD9-BBFD-4385-93C6-5B3F43F1B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C2B52C-8CD0-4F8C-BE11-F1A727657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5EF9DA-EC77-4A9F-9A60-8BE42BFB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AFBA53-0BB4-498F-B847-BA022354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05A878-8733-4020-AAFB-92489F5B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002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FD83F-8F8E-4E7F-8509-1FC1C9C4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9B6AF6-2C3D-4F3A-A632-CA9B00B1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763E6D-D383-45BF-A941-26316E8F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698B3E-5330-4E63-8F64-FB07FDD0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166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1CA880-246D-41CE-83F9-217705EE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0938E6-29B6-4D6B-9F7C-F0B8555E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926C22-075D-4F8F-9690-78908B2B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447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DF5E8-E18F-4E97-986E-151078A8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8BFC27-9132-4539-9B0B-2AA730C6A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F61760-FD5B-4325-B1CF-ED5AF0EC2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51D780-9D7D-4F6B-BCEA-06202CB4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B2BD6B-5AD3-4A32-8EF7-40D7A3C1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2E334A-4F76-45C5-96EA-A62456AA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911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1E357-EB3B-41F1-83A5-D15B683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A896E6-A89D-4426-9FE8-B08C78310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668207-0047-4DC7-863E-C108F4515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F6507E-F52C-4C47-9F9D-05F07216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BC8CCF-C3BB-4AC1-A8AF-E71E7D1D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F10006-E9DE-4C14-BB0B-FF56C1D1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18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D525BB-1F49-49F3-A993-B4CE3873C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A6C5D5-6769-4948-9C14-C248E0F66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CC3EBD-B13C-472C-A1A3-45C7346D8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3DCF-2568-4A8A-AC05-79BCE2ADFCD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F26B4A-DD52-47F5-94F3-2F5DAA4E3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1AEDAE-871C-4423-B780-79CF05729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B520-A58F-40B3-A76E-6A4C0822DC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32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5AC6E-6ED4-481A-880D-083988728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Fusée de </a:t>
            </a:r>
            <a:r>
              <a:rPr lang="fr-CA" dirty="0" err="1"/>
              <a:t>Élika</a:t>
            </a:r>
            <a:r>
              <a:rPr lang="fr-CA" dirty="0"/>
              <a:t> </a:t>
            </a:r>
            <a:r>
              <a:rPr lang="fr-CA" dirty="0">
                <a:sym typeface="Wingdings" panose="05000000000000000000" pitchFamily="2" charset="2"/>
              </a:rPr>
              <a:t></a:t>
            </a:r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8EDD0-6043-4CD4-8A7B-18775F1E1FA6}"/>
              </a:ext>
            </a:extLst>
          </p:cNvPr>
          <p:cNvSpPr/>
          <p:nvPr/>
        </p:nvSpPr>
        <p:spPr>
          <a:xfrm>
            <a:off x="1825213" y="2248347"/>
            <a:ext cx="408791" cy="21515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913260C8-BC9C-4CEF-9436-A7383FACA45D}"/>
              </a:ext>
            </a:extLst>
          </p:cNvPr>
          <p:cNvSpPr/>
          <p:nvPr/>
        </p:nvSpPr>
        <p:spPr>
          <a:xfrm>
            <a:off x="1739152" y="1671002"/>
            <a:ext cx="577327" cy="57734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53A4312E-5FB0-4177-B8DB-8EC1FCD30048}"/>
              </a:ext>
            </a:extLst>
          </p:cNvPr>
          <p:cNvSpPr/>
          <p:nvPr/>
        </p:nvSpPr>
        <p:spPr>
          <a:xfrm>
            <a:off x="2234004" y="3808206"/>
            <a:ext cx="408791" cy="60243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CFAA6DF-58DF-4D94-B052-AAA878463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414624" y="3822532"/>
            <a:ext cx="435689" cy="5881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17257B-1B21-4888-A775-D55D0E56118E}"/>
              </a:ext>
            </a:extLst>
          </p:cNvPr>
          <p:cNvSpPr/>
          <p:nvPr/>
        </p:nvSpPr>
        <p:spPr>
          <a:xfrm rot="16200000">
            <a:off x="1134520" y="3163423"/>
            <a:ext cx="18594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3200" b="1" dirty="0" err="1">
                <a:ln/>
                <a:solidFill>
                  <a:schemeClr val="accent3"/>
                </a:solidFill>
              </a:rPr>
              <a:t>Élika</a:t>
            </a:r>
            <a:endParaRPr lang="fr-FR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23107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Fusée de Élika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Élika </dc:title>
  <dc:creator>CSBE</dc:creator>
  <cp:lastModifiedBy>CSBE</cp:lastModifiedBy>
  <cp:revision>5</cp:revision>
  <dcterms:created xsi:type="dcterms:W3CDTF">2021-09-03T18:07:00Z</dcterms:created>
  <dcterms:modified xsi:type="dcterms:W3CDTF">2021-09-03T18:47:22Z</dcterms:modified>
</cp:coreProperties>
</file>