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B10AD6-2FFD-4EC0-AACD-025E488E2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821DD74-D0BE-4785-8341-44133ADDFA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39D8B8-7970-4A23-B5EB-77B425917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07C4-5B52-4B01-80BB-0E9C3172CF04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DF44AA-9C7B-463C-B6F1-610B26B04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4B6ED8-5EEA-45CC-AA6A-9A947F6B3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23FA-4A06-42EE-944F-1599AAE0B2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02466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4257F4-6F6D-4AEE-92A3-1F8767D7A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D755E1-A982-4B6A-8E0C-F5554BD72E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F4FF07-081F-434B-BF41-1865EA52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07C4-5B52-4B01-80BB-0E9C3172CF04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A491A5-8EB9-4E5C-B9CE-75593B7FF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534574-E4D0-48F9-BAB8-4A70C5B83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23FA-4A06-42EE-944F-1599AAE0B2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6833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F3E0F0E-14DC-4D7A-A235-27E915EA4C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8833583-6188-44AD-8A04-13BE27EC9F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F0CF54-A043-4E89-9FD3-1A1EBCB78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07C4-5B52-4B01-80BB-0E9C3172CF04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CF7673-AA5E-4303-86C8-54F7913DB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220D45-58D9-4AD8-80E7-2A77C2C2C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23FA-4A06-42EE-944F-1599AAE0B2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23114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32BD9C-ABCD-4564-A20F-4AAE0874F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BED4A1-CF24-4BB9-ADA3-808153A6C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E74C3E-401D-4B8E-A9D9-070AC6A46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07C4-5B52-4B01-80BB-0E9C3172CF04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A1FCAC-BCCE-46C1-87B0-664D76D5E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6607A6-A4E2-45F6-BFCA-C910B215B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23FA-4A06-42EE-944F-1599AAE0B2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2630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1080E1-741E-4A77-83A8-7A0AFCDEF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0501FD-9BE2-4A12-A4C9-730CC610FC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326EF4-73FC-4571-8C57-4D9C9982C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07C4-5B52-4B01-80BB-0E9C3172CF04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441EB6-7C8D-4077-BF0A-7115AB8EF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7AB3CC-DE1C-4D3B-A9F9-8DD2D71C3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23FA-4A06-42EE-944F-1599AAE0B2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68247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89F23C-215C-4E7D-B008-252155A4A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8FC4B2-CFC3-48FB-84B1-EC41565B7E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E3C9E43-B64D-4E13-AD6D-A7E6C113AA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CEA6DE2-B966-4194-B6D1-BC3E14E3B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07C4-5B52-4B01-80BB-0E9C3172CF04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5016E04-D725-4310-B2A9-5183292CE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22E5E6-F499-4FF1-BADC-ABBB4BE9A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23FA-4A06-42EE-944F-1599AAE0B2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88234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524587-5470-4007-A0E9-DD763120C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6E50F38-B174-41BF-98EF-B9EA53746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C5F1642-9C8D-4919-AFE2-D0BB5350D8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C29ACDF-3298-4520-B9B4-E2523F8E13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4719A9D-4875-425F-BB84-70DF97E5FC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CE946AF-908E-4249-A058-34BAE547C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07C4-5B52-4B01-80BB-0E9C3172CF04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B0DD232-9D34-499A-8A11-57D26E98F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C38D63C-DCB9-4E00-94C4-599258A3B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23FA-4A06-42EE-944F-1599AAE0B2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37757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D8CA68-84FF-42B9-BA61-FB7E2480B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66E9485-222C-48E0-B6BD-6AE0C4D2A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07C4-5B52-4B01-80BB-0E9C3172CF04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B681482-B4E8-44BD-8A55-549B0B97B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E8FAF37-33DA-4B31-A763-6A6B1A4D2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23FA-4A06-42EE-944F-1599AAE0B2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89355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B0A156D-3827-458A-85A3-7923EDF5A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07C4-5B52-4B01-80BB-0E9C3172CF04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DF50B3-A81B-4AEB-9640-354D9FE32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099FA68-77C2-4F2D-9115-11BF8C14C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23FA-4A06-42EE-944F-1599AAE0B2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81051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E5198E-98F3-4B2D-AB78-C3D6B2247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88850C-A166-47D1-B878-751B4EBFB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B707C41-5FCF-4AFA-BDEF-5FB46F34D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FD9BC23-E29A-46E4-9489-DF82F54AE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07C4-5B52-4B01-80BB-0E9C3172CF04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50402E8-C90F-4B3F-9B25-8194ECBA0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FE59619-3251-46B0-859B-D0DB9E6BE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23FA-4A06-42EE-944F-1599AAE0B2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27494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3C7552-BD8B-4E13-B6F5-FE419FA57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17657EC-E9A3-4A2F-83E6-9F1F2B6A98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A7592D7-3F5C-47E5-BB20-587B1BF193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18E58F4-B35E-44BA-A7DB-D27C93527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07C4-5B52-4B01-80BB-0E9C3172CF04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6B62924-087E-4B62-8E8F-FF7339531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697B8EB-781C-496C-92E7-A24589D8A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23FA-4A06-42EE-944F-1599AAE0B2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06728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DA0C378-A0A6-4EA3-ADF0-BCCFEDED5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5DD8E06-C6CE-4DE4-B4A4-61508E53E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961154-A23A-4C30-86A3-FF53D3BD71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B07C4-5B52-4B01-80BB-0E9C3172CF04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0CC2E8-8879-4F6F-916B-32A828AD8F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E64A40-5840-4437-809B-F8532BE08D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023FA-4A06-42EE-944F-1599AAE0B2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90939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C5F118D0-4425-411D-BFA1-EC88CA09C2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8613" y="3074670"/>
            <a:ext cx="3371850" cy="217170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CEF149E3-2604-4A52-A866-2C3FD7110712}"/>
              </a:ext>
            </a:extLst>
          </p:cNvPr>
          <p:cNvSpPr txBox="1"/>
          <p:nvPr/>
        </p:nvSpPr>
        <p:spPr>
          <a:xfrm>
            <a:off x="3550922" y="1611630"/>
            <a:ext cx="4078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600" dirty="0" err="1"/>
              <a:t>Breadboad</a:t>
            </a:r>
            <a:r>
              <a:rPr lang="fr-CA" sz="3600" dirty="0"/>
              <a:t> par </a:t>
            </a:r>
            <a:r>
              <a:rPr lang="fr-CA" sz="3600" dirty="0" err="1"/>
              <a:t>Élika</a:t>
            </a:r>
            <a:endParaRPr lang="fr-CA" sz="36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DAE1A73-F335-41E0-B1CB-1EE546EA006A}"/>
              </a:ext>
            </a:extLst>
          </p:cNvPr>
          <p:cNvSpPr/>
          <p:nvPr/>
        </p:nvSpPr>
        <p:spPr>
          <a:xfrm>
            <a:off x="4098664" y="3270325"/>
            <a:ext cx="3065929" cy="7530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6622B0-9503-4D66-B1AE-34106BB6F840}"/>
              </a:ext>
            </a:extLst>
          </p:cNvPr>
          <p:cNvSpPr/>
          <p:nvPr/>
        </p:nvSpPr>
        <p:spPr>
          <a:xfrm>
            <a:off x="4057425" y="5068645"/>
            <a:ext cx="3065929" cy="7530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8EC4307-8C0F-4E6B-BA9B-A376081A3A76}"/>
              </a:ext>
            </a:extLst>
          </p:cNvPr>
          <p:cNvSpPr/>
          <p:nvPr/>
        </p:nvSpPr>
        <p:spPr>
          <a:xfrm>
            <a:off x="4098664" y="3170680"/>
            <a:ext cx="3531195" cy="7530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2091532-16EF-4C7A-9766-BDAF389BD1C2}"/>
              </a:ext>
            </a:extLst>
          </p:cNvPr>
          <p:cNvSpPr/>
          <p:nvPr/>
        </p:nvSpPr>
        <p:spPr>
          <a:xfrm>
            <a:off x="4057425" y="4951319"/>
            <a:ext cx="3531195" cy="7530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6AB2ECA-B29B-4CC5-BCDD-A5FE1A6EA515}"/>
              </a:ext>
            </a:extLst>
          </p:cNvPr>
          <p:cNvSpPr/>
          <p:nvPr/>
        </p:nvSpPr>
        <p:spPr>
          <a:xfrm>
            <a:off x="4539727" y="3603812"/>
            <a:ext cx="45719" cy="45888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64F8FA5-2195-4257-BEE6-BD3749BDC830}"/>
              </a:ext>
            </a:extLst>
          </p:cNvPr>
          <p:cNvSpPr/>
          <p:nvPr/>
        </p:nvSpPr>
        <p:spPr>
          <a:xfrm>
            <a:off x="5636444" y="4304424"/>
            <a:ext cx="45719" cy="45888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557648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3</cp:revision>
  <dcterms:created xsi:type="dcterms:W3CDTF">2021-10-29T17:55:26Z</dcterms:created>
  <dcterms:modified xsi:type="dcterms:W3CDTF">2021-10-29T18:07:17Z</dcterms:modified>
</cp:coreProperties>
</file>