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12CAD4-6CE9-5AD7-B3D1-F2A1BDE8156B}" v="523" dt="2022-12-01T17:01:38.167"/>
    <p1510:client id="{ED9EC89E-007B-4849-B048-FC9DB6DF359B}" v="13" dt="2022-12-01T16:28:12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ITSS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Fait par </a:t>
            </a:r>
            <a:r>
              <a:rPr lang="fr-CA" dirty="0" err="1">
                <a:cs typeface="Calibri"/>
              </a:rPr>
              <a:t>Élika</a:t>
            </a:r>
            <a:r>
              <a:rPr lang="fr-CA" dirty="0">
                <a:cs typeface="Calibri"/>
              </a:rPr>
              <a:t> Nadeau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04309-7F61-995E-E981-61244725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77C8AC-A788-3F38-13D9-B7AF72D4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Treponema pallidum</a:t>
            </a:r>
          </a:p>
          <a:p>
            <a:r>
              <a:rPr lang="fr-CA" dirty="0">
                <a:cs typeface="Calibri"/>
              </a:rPr>
              <a:t>Classification: bactérie</a:t>
            </a:r>
          </a:p>
          <a:p>
            <a:r>
              <a:rPr lang="fr-CA" dirty="0">
                <a:cs typeface="Calibri"/>
              </a:rPr>
              <a:t>Nom en français: </a:t>
            </a:r>
            <a:r>
              <a:rPr lang="fr-CA" dirty="0" err="1">
                <a:ea typeface="+mn-lt"/>
                <a:cs typeface="+mn-lt"/>
              </a:rPr>
              <a:t>Tréponema</a:t>
            </a:r>
            <a:r>
              <a:rPr lang="fr-CA" dirty="0">
                <a:ea typeface="+mn-lt"/>
                <a:cs typeface="+mn-lt"/>
              </a:rPr>
              <a:t> pâle (Syphilis)</a:t>
            </a:r>
          </a:p>
          <a:p>
            <a:r>
              <a:rPr lang="fr-CA" dirty="0">
                <a:cs typeface="Calibri"/>
              </a:rPr>
              <a:t>Traitement? Antibiotiques</a:t>
            </a:r>
          </a:p>
        </p:txBody>
      </p:sp>
    </p:spTree>
    <p:extLst>
      <p:ext uri="{BB962C8B-B14F-4D97-AF65-F5344CB8AC3E}">
        <p14:creationId xmlns:p14="http://schemas.microsoft.com/office/powerpoint/2010/main" val="54572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04309-7F61-995E-E981-61244725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77C8AC-A788-3F38-13D9-B7AF72D4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Phtirius pubis</a:t>
            </a:r>
          </a:p>
          <a:p>
            <a:r>
              <a:rPr lang="fr-CA" dirty="0">
                <a:cs typeface="Calibri"/>
              </a:rPr>
              <a:t>Classification: arthropode</a:t>
            </a:r>
          </a:p>
          <a:p>
            <a:r>
              <a:rPr lang="fr-CA" dirty="0">
                <a:cs typeface="Calibri"/>
              </a:rPr>
              <a:t>Nom en français: Morpion (poux de pubis)</a:t>
            </a:r>
          </a:p>
          <a:p>
            <a:r>
              <a:rPr lang="fr-CA" dirty="0">
                <a:cs typeface="Calibri"/>
              </a:rPr>
              <a:t>Traitement? Crèmes, lotions ou shampoings</a:t>
            </a:r>
          </a:p>
        </p:txBody>
      </p:sp>
    </p:spTree>
    <p:extLst>
      <p:ext uri="{BB962C8B-B14F-4D97-AF65-F5344CB8AC3E}">
        <p14:creationId xmlns:p14="http://schemas.microsoft.com/office/powerpoint/2010/main" val="38152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04309-7F61-995E-E981-61244725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77C8AC-A788-3F38-13D9-B7AF72D4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Trichomonas Vaginalis</a:t>
            </a:r>
          </a:p>
          <a:p>
            <a:r>
              <a:rPr lang="fr-CA" dirty="0">
                <a:cs typeface="Calibri"/>
              </a:rPr>
              <a:t>Classification: protistes</a:t>
            </a:r>
          </a:p>
          <a:p>
            <a:r>
              <a:rPr lang="fr-CA" dirty="0">
                <a:cs typeface="Calibri"/>
              </a:rPr>
              <a:t>Nom en français: Vaginite trichomonas</a:t>
            </a:r>
          </a:p>
          <a:p>
            <a:r>
              <a:rPr lang="fr-CA" dirty="0">
                <a:cs typeface="Calibri"/>
              </a:rPr>
              <a:t>Traitement? Antibiotiques</a:t>
            </a:r>
          </a:p>
        </p:txBody>
      </p:sp>
    </p:spTree>
    <p:extLst>
      <p:ext uri="{BB962C8B-B14F-4D97-AF65-F5344CB8AC3E}">
        <p14:creationId xmlns:p14="http://schemas.microsoft.com/office/powerpoint/2010/main" val="51842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04309-7F61-995E-E981-61244725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77C8AC-A788-3F38-13D9-B7AF72D4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Chlamydia trachomatis</a:t>
            </a:r>
          </a:p>
          <a:p>
            <a:r>
              <a:rPr lang="fr-CA" dirty="0">
                <a:cs typeface="Calibri"/>
              </a:rPr>
              <a:t>Classification: Bactérie</a:t>
            </a:r>
          </a:p>
          <a:p>
            <a:r>
              <a:rPr lang="fr-CA" dirty="0">
                <a:cs typeface="Calibri"/>
              </a:rPr>
              <a:t>Nom en français: Chlamydia génital</a:t>
            </a:r>
          </a:p>
          <a:p>
            <a:r>
              <a:rPr lang="fr-CA" dirty="0">
                <a:cs typeface="Calibri"/>
              </a:rPr>
              <a:t>Traitement? Antibiotiques</a:t>
            </a:r>
          </a:p>
        </p:txBody>
      </p:sp>
    </p:spTree>
    <p:extLst>
      <p:ext uri="{BB962C8B-B14F-4D97-AF65-F5344CB8AC3E}">
        <p14:creationId xmlns:p14="http://schemas.microsoft.com/office/powerpoint/2010/main" val="113253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04309-7F61-995E-E981-61244725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77C8AC-A788-3F38-13D9-B7AF72D4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VPH</a:t>
            </a:r>
          </a:p>
          <a:p>
            <a:r>
              <a:rPr lang="fr-CA" dirty="0">
                <a:cs typeface="Calibri"/>
              </a:rPr>
              <a:t>Classification: Virus</a:t>
            </a:r>
          </a:p>
          <a:p>
            <a:r>
              <a:rPr lang="fr-CA" dirty="0">
                <a:cs typeface="Calibri"/>
              </a:rPr>
              <a:t>Nom en français: Virus du papillome humain</a:t>
            </a:r>
          </a:p>
          <a:p>
            <a:r>
              <a:rPr lang="fr-CA" dirty="0">
                <a:cs typeface="Calibri"/>
              </a:rPr>
              <a:t>Traitement? Cryothérapie (azote liquide), crème, laser</a:t>
            </a:r>
          </a:p>
        </p:txBody>
      </p:sp>
    </p:spTree>
    <p:extLst>
      <p:ext uri="{BB962C8B-B14F-4D97-AF65-F5344CB8AC3E}">
        <p14:creationId xmlns:p14="http://schemas.microsoft.com/office/powerpoint/2010/main" val="303586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04309-7F61-995E-E981-61244725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77C8AC-A788-3F38-13D9-B7AF72D4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VHB</a:t>
            </a:r>
          </a:p>
          <a:p>
            <a:r>
              <a:rPr lang="fr-CA" dirty="0">
                <a:cs typeface="Calibri"/>
              </a:rPr>
              <a:t>Classification: Virus</a:t>
            </a:r>
          </a:p>
          <a:p>
            <a:r>
              <a:rPr lang="fr-CA" dirty="0">
                <a:cs typeface="Calibri"/>
              </a:rPr>
              <a:t>Nom en français: Virus de l'hépatite B</a:t>
            </a:r>
          </a:p>
          <a:p>
            <a:r>
              <a:rPr lang="fr-CA" dirty="0">
                <a:cs typeface="Calibri"/>
              </a:rPr>
              <a:t>Traitement? Aucun</a:t>
            </a:r>
          </a:p>
        </p:txBody>
      </p:sp>
    </p:spTree>
    <p:extLst>
      <p:ext uri="{BB962C8B-B14F-4D97-AF65-F5344CB8AC3E}">
        <p14:creationId xmlns:p14="http://schemas.microsoft.com/office/powerpoint/2010/main" val="415680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04309-7F61-995E-E981-61244725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77C8AC-A788-3F38-13D9-B7AF72D4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Neisseria gonorrhoeae</a:t>
            </a:r>
          </a:p>
          <a:p>
            <a:r>
              <a:rPr lang="fr-CA" dirty="0">
                <a:cs typeface="Calibri"/>
              </a:rPr>
              <a:t>Classification: Bactérie</a:t>
            </a:r>
          </a:p>
          <a:p>
            <a:r>
              <a:rPr lang="fr-CA" dirty="0">
                <a:cs typeface="Calibri"/>
              </a:rPr>
              <a:t>Nom en français: Gonorrhoeae</a:t>
            </a:r>
          </a:p>
          <a:p>
            <a:r>
              <a:rPr lang="fr-CA" dirty="0">
                <a:cs typeface="Calibri"/>
              </a:rPr>
              <a:t>Traitement? Antibiotiques</a:t>
            </a:r>
          </a:p>
        </p:txBody>
      </p:sp>
    </p:spTree>
    <p:extLst>
      <p:ext uri="{BB962C8B-B14F-4D97-AF65-F5344CB8AC3E}">
        <p14:creationId xmlns:p14="http://schemas.microsoft.com/office/powerpoint/2010/main" val="439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04309-7F61-995E-E981-61244725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77C8AC-A788-3F38-13D9-B7AF72D4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VHS-II</a:t>
            </a:r>
          </a:p>
          <a:p>
            <a:r>
              <a:rPr lang="fr-CA" dirty="0">
                <a:cs typeface="Calibri"/>
              </a:rPr>
              <a:t>Classification: Virus</a:t>
            </a:r>
          </a:p>
          <a:p>
            <a:r>
              <a:rPr lang="fr-CA" dirty="0">
                <a:cs typeface="Calibri"/>
              </a:rPr>
              <a:t>Nom en français: Virus de l'herpès génital </a:t>
            </a:r>
          </a:p>
          <a:p>
            <a:r>
              <a:rPr lang="fr-CA" dirty="0">
                <a:cs typeface="Calibri"/>
              </a:rPr>
              <a:t>Traitement? Antiviraux</a:t>
            </a:r>
          </a:p>
        </p:txBody>
      </p:sp>
    </p:spTree>
    <p:extLst>
      <p:ext uri="{BB962C8B-B14F-4D97-AF65-F5344CB8AC3E}">
        <p14:creationId xmlns:p14="http://schemas.microsoft.com/office/powerpoint/2010/main" val="1522521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04309-7F61-995E-E981-61244725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77C8AC-A788-3F38-13D9-B7AF72D4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VIH</a:t>
            </a:r>
          </a:p>
          <a:p>
            <a:r>
              <a:rPr lang="fr-CA" dirty="0">
                <a:cs typeface="Calibri"/>
              </a:rPr>
              <a:t>Classification: Virus</a:t>
            </a:r>
          </a:p>
          <a:p>
            <a:r>
              <a:rPr lang="fr-CA" dirty="0">
                <a:cs typeface="Calibri"/>
              </a:rPr>
              <a:t>Nom en français: Virus de l'immunodéficience humaine (Sida)</a:t>
            </a:r>
          </a:p>
          <a:p>
            <a:r>
              <a:rPr lang="fr-CA" dirty="0">
                <a:cs typeface="Calibri"/>
              </a:rPr>
              <a:t>Traitement? Trithérapie</a:t>
            </a:r>
          </a:p>
        </p:txBody>
      </p:sp>
    </p:spTree>
    <p:extLst>
      <p:ext uri="{BB962C8B-B14F-4D97-AF65-F5344CB8AC3E}">
        <p14:creationId xmlns:p14="http://schemas.microsoft.com/office/powerpoint/2010/main" val="2618809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ITSS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160</cp:revision>
  <dcterms:created xsi:type="dcterms:W3CDTF">2022-12-01T16:26:22Z</dcterms:created>
  <dcterms:modified xsi:type="dcterms:W3CDTF">2022-12-01T17:05:12Z</dcterms:modified>
</cp:coreProperties>
</file>